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6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2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7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8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1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3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B5ADC-012D-404A-99CF-0EEB74C3E9D6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8C843-261A-44CD-89D2-1DF16FD07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groups/me/reports/dd86c1f3-5d48-4209-ac72-0e1ef35ab3db?pbi_source=PowerPoint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61555" y="435428"/>
            <a:ext cx="11321142" cy="6052458"/>
            <a:chOff x="0" y="0"/>
            <a:chExt cx="9704832" cy="5465064"/>
          </a:xfrm>
        </p:grpSpPr>
        <p:pic>
          <p:nvPicPr>
            <p:cNvPr id="5" name="Pictur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8100" y="38100"/>
              <a:ext cx="9628632" cy="5388864"/>
            </a:xfrm>
            <a:prstGeom prst="rect">
              <a:avLst/>
            </a:prstGeom>
          </p:spPr>
        </p:pic>
        <p:pic>
          <p:nvPicPr>
            <p:cNvPr id="6" name="Picture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563112" y="1965960"/>
              <a:ext cx="2601468" cy="1274064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704832" cy="5465064"/>
            </a:xfrm>
            <a:prstGeom prst="rect">
              <a:avLst/>
            </a:prstGeom>
          </p:spPr>
        </p:pic>
        <p:sp>
          <p:nvSpPr>
            <p:cNvPr id="8" name="Shape 47"/>
            <p:cNvSpPr/>
            <p:nvPr/>
          </p:nvSpPr>
          <p:spPr>
            <a:xfrm>
              <a:off x="190" y="1810"/>
              <a:ext cx="9704165" cy="5461159"/>
            </a:xfrm>
            <a:custGeom>
              <a:avLst/>
              <a:gdLst/>
              <a:ahLst/>
              <a:cxnLst/>
              <a:rect l="0" t="0" r="0" b="0"/>
              <a:pathLst>
                <a:path w="9704165" h="5461159">
                  <a:moveTo>
                    <a:pt x="0" y="0"/>
                  </a:moveTo>
                  <a:lnTo>
                    <a:pt x="9704165" y="0"/>
                  </a:lnTo>
                  <a:lnTo>
                    <a:pt x="9704165" y="5461159"/>
                  </a:lnTo>
                  <a:lnTo>
                    <a:pt x="0" y="5461159"/>
                  </a:lnTo>
                  <a:lnTo>
                    <a:pt x="0" y="0"/>
                  </a:lnTo>
                  <a:close/>
                </a:path>
              </a:pathLst>
            </a:custGeom>
            <a:ln w="15250" cap="flat">
              <a:miter lim="100000"/>
            </a:ln>
          </p:spPr>
          <p:style>
            <a:lnRef idx="1">
              <a:srgbClr val="892C2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9" name="Picture 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481316" y="4817364"/>
              <a:ext cx="722376" cy="220980"/>
            </a:xfrm>
            <a:prstGeom prst="rect">
              <a:avLst/>
            </a:prstGeom>
          </p:spPr>
        </p:pic>
        <p:sp>
          <p:nvSpPr>
            <p:cNvPr id="10" name="Shape 50"/>
            <p:cNvSpPr/>
            <p:nvPr/>
          </p:nvSpPr>
          <p:spPr>
            <a:xfrm>
              <a:off x="7672578" y="4858608"/>
              <a:ext cx="69438" cy="126683"/>
            </a:xfrm>
            <a:custGeom>
              <a:avLst/>
              <a:gdLst/>
              <a:ahLst/>
              <a:cxnLst/>
              <a:rect l="0" t="0" r="0" b="0"/>
              <a:pathLst>
                <a:path w="69438" h="126683">
                  <a:moveTo>
                    <a:pt x="0" y="0"/>
                  </a:moveTo>
                  <a:lnTo>
                    <a:pt x="68676" y="0"/>
                  </a:lnTo>
                  <a:lnTo>
                    <a:pt x="69438" y="74"/>
                  </a:lnTo>
                  <a:lnTo>
                    <a:pt x="69438" y="12746"/>
                  </a:lnTo>
                  <a:lnTo>
                    <a:pt x="59531" y="9144"/>
                  </a:lnTo>
                  <a:cubicBezTo>
                    <a:pt x="58008" y="9144"/>
                    <a:pt x="56483" y="9144"/>
                    <a:pt x="54959" y="9144"/>
                  </a:cubicBezTo>
                  <a:cubicBezTo>
                    <a:pt x="53436" y="9144"/>
                    <a:pt x="51912" y="9144"/>
                    <a:pt x="50388" y="9144"/>
                  </a:cubicBezTo>
                  <a:lnTo>
                    <a:pt x="50388" y="56483"/>
                  </a:lnTo>
                  <a:lnTo>
                    <a:pt x="54959" y="56483"/>
                  </a:lnTo>
                  <a:lnTo>
                    <a:pt x="69438" y="51312"/>
                  </a:lnTo>
                  <a:lnTo>
                    <a:pt x="69438" y="67913"/>
                  </a:lnTo>
                  <a:lnTo>
                    <a:pt x="58008" y="64103"/>
                  </a:lnTo>
                  <a:cubicBezTo>
                    <a:pt x="58008" y="64103"/>
                    <a:pt x="56483" y="64103"/>
                    <a:pt x="53436" y="64103"/>
                  </a:cubicBezTo>
                  <a:cubicBezTo>
                    <a:pt x="51912" y="64103"/>
                    <a:pt x="50388" y="64103"/>
                    <a:pt x="50388" y="64103"/>
                  </a:cubicBezTo>
                  <a:lnTo>
                    <a:pt x="50388" y="111442"/>
                  </a:lnTo>
                  <a:cubicBezTo>
                    <a:pt x="50388" y="112966"/>
                    <a:pt x="51912" y="114491"/>
                    <a:pt x="54959" y="116014"/>
                  </a:cubicBezTo>
                  <a:cubicBezTo>
                    <a:pt x="58008" y="117539"/>
                    <a:pt x="61055" y="119063"/>
                    <a:pt x="65628" y="119063"/>
                  </a:cubicBezTo>
                  <a:lnTo>
                    <a:pt x="69438" y="117331"/>
                  </a:lnTo>
                  <a:lnTo>
                    <a:pt x="69438" y="126444"/>
                  </a:lnTo>
                  <a:lnTo>
                    <a:pt x="65628" y="126683"/>
                  </a:lnTo>
                  <a:lnTo>
                    <a:pt x="0" y="126683"/>
                  </a:lnTo>
                  <a:lnTo>
                    <a:pt x="0" y="120586"/>
                  </a:lnTo>
                  <a:cubicBezTo>
                    <a:pt x="1524" y="119063"/>
                    <a:pt x="4668" y="119063"/>
                    <a:pt x="6193" y="119063"/>
                  </a:cubicBezTo>
                  <a:cubicBezTo>
                    <a:pt x="9240" y="119063"/>
                    <a:pt x="10764" y="117539"/>
                    <a:pt x="12288" y="117539"/>
                  </a:cubicBezTo>
                  <a:cubicBezTo>
                    <a:pt x="15336" y="117539"/>
                    <a:pt x="16859" y="116014"/>
                    <a:pt x="16859" y="114491"/>
                  </a:cubicBezTo>
                  <a:cubicBezTo>
                    <a:pt x="18383" y="112966"/>
                    <a:pt x="18383" y="111442"/>
                    <a:pt x="18383" y="108395"/>
                  </a:cubicBezTo>
                  <a:lnTo>
                    <a:pt x="18383" y="19812"/>
                  </a:lnTo>
                  <a:cubicBezTo>
                    <a:pt x="18383" y="18288"/>
                    <a:pt x="18383" y="15240"/>
                    <a:pt x="16859" y="13716"/>
                  </a:cubicBezTo>
                  <a:cubicBezTo>
                    <a:pt x="16859" y="13716"/>
                    <a:pt x="15336" y="12192"/>
                    <a:pt x="12288" y="10668"/>
                  </a:cubicBezTo>
                  <a:cubicBezTo>
                    <a:pt x="10764" y="9144"/>
                    <a:pt x="9240" y="9144"/>
                    <a:pt x="6193" y="9144"/>
                  </a:cubicBezTo>
                  <a:cubicBezTo>
                    <a:pt x="3143" y="7620"/>
                    <a:pt x="1524" y="7620"/>
                    <a:pt x="0" y="7620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51"/>
            <p:cNvSpPr/>
            <p:nvPr/>
          </p:nvSpPr>
          <p:spPr>
            <a:xfrm>
              <a:off x="7742015" y="4858681"/>
              <a:ext cx="54197" cy="126371"/>
            </a:xfrm>
            <a:custGeom>
              <a:avLst/>
              <a:gdLst/>
              <a:ahLst/>
              <a:cxnLst/>
              <a:rect l="0" t="0" r="0" b="0"/>
              <a:pathLst>
                <a:path w="54197" h="126371">
                  <a:moveTo>
                    <a:pt x="0" y="0"/>
                  </a:moveTo>
                  <a:lnTo>
                    <a:pt x="20955" y="2022"/>
                  </a:lnTo>
                  <a:cubicBezTo>
                    <a:pt x="27051" y="3355"/>
                    <a:pt x="32003" y="5260"/>
                    <a:pt x="35814" y="7546"/>
                  </a:cubicBezTo>
                  <a:cubicBezTo>
                    <a:pt x="43530" y="12119"/>
                    <a:pt x="48102" y="19738"/>
                    <a:pt x="48102" y="28882"/>
                  </a:cubicBezTo>
                  <a:cubicBezTo>
                    <a:pt x="48102" y="33455"/>
                    <a:pt x="46577" y="36502"/>
                    <a:pt x="45053" y="39550"/>
                  </a:cubicBezTo>
                  <a:cubicBezTo>
                    <a:pt x="43530" y="42598"/>
                    <a:pt x="40386" y="45741"/>
                    <a:pt x="37338" y="48790"/>
                  </a:cubicBezTo>
                  <a:cubicBezTo>
                    <a:pt x="34290" y="50314"/>
                    <a:pt x="31242" y="51838"/>
                    <a:pt x="26670" y="53361"/>
                  </a:cubicBezTo>
                  <a:cubicBezTo>
                    <a:pt x="23622" y="54886"/>
                    <a:pt x="19050" y="56409"/>
                    <a:pt x="14478" y="57934"/>
                  </a:cubicBezTo>
                  <a:lnTo>
                    <a:pt x="14478" y="59458"/>
                  </a:lnTo>
                  <a:cubicBezTo>
                    <a:pt x="19050" y="59458"/>
                    <a:pt x="23622" y="60982"/>
                    <a:pt x="28194" y="62505"/>
                  </a:cubicBezTo>
                  <a:cubicBezTo>
                    <a:pt x="34290" y="64029"/>
                    <a:pt x="37338" y="67078"/>
                    <a:pt x="42005" y="68602"/>
                  </a:cubicBezTo>
                  <a:cubicBezTo>
                    <a:pt x="45053" y="71650"/>
                    <a:pt x="48102" y="74697"/>
                    <a:pt x="51149" y="79270"/>
                  </a:cubicBezTo>
                  <a:cubicBezTo>
                    <a:pt x="52674" y="82317"/>
                    <a:pt x="54197" y="86890"/>
                    <a:pt x="54197" y="92986"/>
                  </a:cubicBezTo>
                  <a:cubicBezTo>
                    <a:pt x="54197" y="99082"/>
                    <a:pt x="52674" y="103653"/>
                    <a:pt x="51149" y="108321"/>
                  </a:cubicBezTo>
                  <a:cubicBezTo>
                    <a:pt x="48102" y="112893"/>
                    <a:pt x="43530" y="115941"/>
                    <a:pt x="38862" y="118989"/>
                  </a:cubicBezTo>
                  <a:cubicBezTo>
                    <a:pt x="32766" y="122037"/>
                    <a:pt x="26670" y="123561"/>
                    <a:pt x="20574" y="125085"/>
                  </a:cubicBezTo>
                  <a:lnTo>
                    <a:pt x="0" y="126371"/>
                  </a:lnTo>
                  <a:lnTo>
                    <a:pt x="0" y="117257"/>
                  </a:lnTo>
                  <a:lnTo>
                    <a:pt x="12955" y="111369"/>
                  </a:lnTo>
                  <a:cubicBezTo>
                    <a:pt x="17527" y="106702"/>
                    <a:pt x="19050" y="100605"/>
                    <a:pt x="19050" y="91461"/>
                  </a:cubicBezTo>
                  <a:cubicBezTo>
                    <a:pt x="19050" y="82317"/>
                    <a:pt x="16002" y="76222"/>
                    <a:pt x="11430" y="71650"/>
                  </a:cubicBezTo>
                  <a:lnTo>
                    <a:pt x="0" y="67840"/>
                  </a:lnTo>
                  <a:lnTo>
                    <a:pt x="0" y="51239"/>
                  </a:lnTo>
                  <a:lnTo>
                    <a:pt x="6858" y="48790"/>
                  </a:lnTo>
                  <a:cubicBezTo>
                    <a:pt x="11430" y="44122"/>
                    <a:pt x="12955" y="38026"/>
                    <a:pt x="12955" y="30406"/>
                  </a:cubicBezTo>
                  <a:cubicBezTo>
                    <a:pt x="12955" y="24310"/>
                    <a:pt x="11430" y="18214"/>
                    <a:pt x="6858" y="15166"/>
                  </a:cubicBezTo>
                  <a:lnTo>
                    <a:pt x="0" y="1267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52"/>
            <p:cNvSpPr/>
            <p:nvPr/>
          </p:nvSpPr>
          <p:spPr>
            <a:xfrm>
              <a:off x="7800785" y="4896708"/>
              <a:ext cx="108300" cy="126397"/>
            </a:xfrm>
            <a:custGeom>
              <a:avLst/>
              <a:gdLst/>
              <a:ahLst/>
              <a:cxnLst/>
              <a:rect l="0" t="0" r="0" b="0"/>
              <a:pathLst>
                <a:path w="108300" h="126397">
                  <a:moveTo>
                    <a:pt x="0" y="0"/>
                  </a:moveTo>
                  <a:lnTo>
                    <a:pt x="54864" y="0"/>
                  </a:lnTo>
                  <a:lnTo>
                    <a:pt x="54864" y="7715"/>
                  </a:lnTo>
                  <a:cubicBezTo>
                    <a:pt x="53340" y="7715"/>
                    <a:pt x="50292" y="7715"/>
                    <a:pt x="48768" y="7715"/>
                  </a:cubicBezTo>
                  <a:cubicBezTo>
                    <a:pt x="45720" y="9239"/>
                    <a:pt x="44197" y="10763"/>
                    <a:pt x="44197" y="12287"/>
                  </a:cubicBezTo>
                  <a:cubicBezTo>
                    <a:pt x="44197" y="12287"/>
                    <a:pt x="44197" y="12287"/>
                    <a:pt x="44197" y="13811"/>
                  </a:cubicBezTo>
                  <a:cubicBezTo>
                    <a:pt x="44197" y="13811"/>
                    <a:pt x="44197" y="13811"/>
                    <a:pt x="45720" y="15335"/>
                  </a:cubicBezTo>
                  <a:cubicBezTo>
                    <a:pt x="47244" y="19907"/>
                    <a:pt x="50292" y="26003"/>
                    <a:pt x="53340" y="32099"/>
                  </a:cubicBezTo>
                  <a:cubicBezTo>
                    <a:pt x="57912" y="39719"/>
                    <a:pt x="62485" y="48863"/>
                    <a:pt x="67056" y="58007"/>
                  </a:cubicBezTo>
                  <a:cubicBezTo>
                    <a:pt x="70104" y="50387"/>
                    <a:pt x="73152" y="42767"/>
                    <a:pt x="76200" y="36671"/>
                  </a:cubicBezTo>
                  <a:cubicBezTo>
                    <a:pt x="79249" y="30575"/>
                    <a:pt x="80773" y="24479"/>
                    <a:pt x="83820" y="18383"/>
                  </a:cubicBezTo>
                  <a:cubicBezTo>
                    <a:pt x="83820" y="16859"/>
                    <a:pt x="85344" y="16859"/>
                    <a:pt x="85344" y="15335"/>
                  </a:cubicBezTo>
                  <a:cubicBezTo>
                    <a:pt x="85344" y="15335"/>
                    <a:pt x="85344" y="13811"/>
                    <a:pt x="85344" y="13811"/>
                  </a:cubicBezTo>
                  <a:cubicBezTo>
                    <a:pt x="85344" y="12287"/>
                    <a:pt x="83820" y="12287"/>
                    <a:pt x="83820" y="10763"/>
                  </a:cubicBezTo>
                  <a:cubicBezTo>
                    <a:pt x="82297" y="10763"/>
                    <a:pt x="80773" y="9239"/>
                    <a:pt x="79249" y="9239"/>
                  </a:cubicBezTo>
                  <a:cubicBezTo>
                    <a:pt x="77725" y="7715"/>
                    <a:pt x="76200" y="7715"/>
                    <a:pt x="74676" y="7715"/>
                  </a:cubicBezTo>
                  <a:cubicBezTo>
                    <a:pt x="74676" y="7715"/>
                    <a:pt x="73152" y="7715"/>
                    <a:pt x="71628" y="7715"/>
                  </a:cubicBezTo>
                  <a:lnTo>
                    <a:pt x="71628" y="0"/>
                  </a:lnTo>
                  <a:lnTo>
                    <a:pt x="108300" y="0"/>
                  </a:lnTo>
                  <a:lnTo>
                    <a:pt x="108300" y="7715"/>
                  </a:lnTo>
                  <a:cubicBezTo>
                    <a:pt x="106776" y="7715"/>
                    <a:pt x="103728" y="7715"/>
                    <a:pt x="100680" y="10763"/>
                  </a:cubicBezTo>
                  <a:cubicBezTo>
                    <a:pt x="99156" y="12287"/>
                    <a:pt x="96107" y="13811"/>
                    <a:pt x="94583" y="16859"/>
                  </a:cubicBezTo>
                  <a:cubicBezTo>
                    <a:pt x="89916" y="27527"/>
                    <a:pt x="83820" y="39719"/>
                    <a:pt x="79249" y="51911"/>
                  </a:cubicBezTo>
                  <a:cubicBezTo>
                    <a:pt x="73152" y="64103"/>
                    <a:pt x="67056" y="77914"/>
                    <a:pt x="60961" y="91630"/>
                  </a:cubicBezTo>
                  <a:cubicBezTo>
                    <a:pt x="57912" y="99250"/>
                    <a:pt x="53340" y="105346"/>
                    <a:pt x="50292" y="109918"/>
                  </a:cubicBezTo>
                  <a:cubicBezTo>
                    <a:pt x="47244" y="114490"/>
                    <a:pt x="44197" y="119063"/>
                    <a:pt x="41149" y="120586"/>
                  </a:cubicBezTo>
                  <a:lnTo>
                    <a:pt x="32433" y="126397"/>
                  </a:lnTo>
                  <a:lnTo>
                    <a:pt x="18955" y="126397"/>
                  </a:lnTo>
                  <a:lnTo>
                    <a:pt x="10668" y="123634"/>
                  </a:lnTo>
                  <a:cubicBezTo>
                    <a:pt x="6097" y="120586"/>
                    <a:pt x="4573" y="116014"/>
                    <a:pt x="4573" y="112966"/>
                  </a:cubicBezTo>
                  <a:cubicBezTo>
                    <a:pt x="4573" y="111442"/>
                    <a:pt x="4573" y="109918"/>
                    <a:pt x="6097" y="108394"/>
                  </a:cubicBezTo>
                  <a:cubicBezTo>
                    <a:pt x="6097" y="106870"/>
                    <a:pt x="6097" y="105346"/>
                    <a:pt x="7620" y="103822"/>
                  </a:cubicBezTo>
                  <a:cubicBezTo>
                    <a:pt x="9144" y="102298"/>
                    <a:pt x="10668" y="100774"/>
                    <a:pt x="12192" y="100774"/>
                  </a:cubicBezTo>
                  <a:cubicBezTo>
                    <a:pt x="13716" y="99250"/>
                    <a:pt x="16764" y="99250"/>
                    <a:pt x="19812" y="99250"/>
                  </a:cubicBezTo>
                  <a:cubicBezTo>
                    <a:pt x="22861" y="99250"/>
                    <a:pt x="25908" y="100774"/>
                    <a:pt x="28956" y="102298"/>
                  </a:cubicBezTo>
                  <a:cubicBezTo>
                    <a:pt x="32004" y="105346"/>
                    <a:pt x="35052" y="108394"/>
                    <a:pt x="38100" y="111442"/>
                  </a:cubicBezTo>
                  <a:cubicBezTo>
                    <a:pt x="39625" y="109918"/>
                    <a:pt x="42673" y="106870"/>
                    <a:pt x="45720" y="103822"/>
                  </a:cubicBezTo>
                  <a:cubicBezTo>
                    <a:pt x="48768" y="99250"/>
                    <a:pt x="50292" y="96202"/>
                    <a:pt x="51816" y="91630"/>
                  </a:cubicBezTo>
                  <a:cubicBezTo>
                    <a:pt x="44197" y="76390"/>
                    <a:pt x="38100" y="64103"/>
                    <a:pt x="33528" y="53435"/>
                  </a:cubicBezTo>
                  <a:cubicBezTo>
                    <a:pt x="27432" y="42767"/>
                    <a:pt x="21337" y="30575"/>
                    <a:pt x="15240" y="16859"/>
                  </a:cubicBezTo>
                  <a:cubicBezTo>
                    <a:pt x="13716" y="13811"/>
                    <a:pt x="10668" y="10763"/>
                    <a:pt x="9144" y="9239"/>
                  </a:cubicBezTo>
                  <a:cubicBezTo>
                    <a:pt x="6097" y="7715"/>
                    <a:pt x="3049" y="7715"/>
                    <a:pt x="0" y="7715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53"/>
            <p:cNvSpPr/>
            <p:nvPr/>
          </p:nvSpPr>
          <p:spPr>
            <a:xfrm>
              <a:off x="7968519" y="4953191"/>
              <a:ext cx="35147" cy="35147"/>
            </a:xfrm>
            <a:custGeom>
              <a:avLst/>
              <a:gdLst/>
              <a:ahLst/>
              <a:cxnLst/>
              <a:rect l="0" t="0" r="0" b="0"/>
              <a:pathLst>
                <a:path w="35147" h="35147">
                  <a:moveTo>
                    <a:pt x="16764" y="0"/>
                  </a:moveTo>
                  <a:cubicBezTo>
                    <a:pt x="21336" y="0"/>
                    <a:pt x="25908" y="1524"/>
                    <a:pt x="28956" y="4572"/>
                  </a:cubicBezTo>
                  <a:cubicBezTo>
                    <a:pt x="33624" y="9144"/>
                    <a:pt x="35147" y="12192"/>
                    <a:pt x="35147" y="16859"/>
                  </a:cubicBezTo>
                  <a:cubicBezTo>
                    <a:pt x="35147" y="21431"/>
                    <a:pt x="33624" y="26003"/>
                    <a:pt x="28956" y="29051"/>
                  </a:cubicBezTo>
                  <a:cubicBezTo>
                    <a:pt x="25908" y="33623"/>
                    <a:pt x="21336" y="35147"/>
                    <a:pt x="16764" y="35147"/>
                  </a:cubicBezTo>
                  <a:cubicBezTo>
                    <a:pt x="12192" y="35147"/>
                    <a:pt x="7620" y="33623"/>
                    <a:pt x="4573" y="29051"/>
                  </a:cubicBezTo>
                  <a:cubicBezTo>
                    <a:pt x="1524" y="26003"/>
                    <a:pt x="0" y="22955"/>
                    <a:pt x="0" y="16859"/>
                  </a:cubicBezTo>
                  <a:cubicBezTo>
                    <a:pt x="0" y="12192"/>
                    <a:pt x="1524" y="9144"/>
                    <a:pt x="4573" y="4572"/>
                  </a:cubicBezTo>
                  <a:cubicBezTo>
                    <a:pt x="7620" y="1524"/>
                    <a:pt x="12192" y="0"/>
                    <a:pt x="167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54"/>
            <p:cNvSpPr/>
            <p:nvPr/>
          </p:nvSpPr>
          <p:spPr>
            <a:xfrm>
              <a:off x="7968519" y="4896708"/>
              <a:ext cx="35147" cy="35147"/>
            </a:xfrm>
            <a:custGeom>
              <a:avLst/>
              <a:gdLst/>
              <a:ahLst/>
              <a:cxnLst/>
              <a:rect l="0" t="0" r="0" b="0"/>
              <a:pathLst>
                <a:path w="35147" h="35147">
                  <a:moveTo>
                    <a:pt x="16764" y="0"/>
                  </a:moveTo>
                  <a:cubicBezTo>
                    <a:pt x="21336" y="0"/>
                    <a:pt x="25908" y="1524"/>
                    <a:pt x="28956" y="4572"/>
                  </a:cubicBezTo>
                  <a:cubicBezTo>
                    <a:pt x="33624" y="9239"/>
                    <a:pt x="35147" y="12287"/>
                    <a:pt x="35147" y="18383"/>
                  </a:cubicBezTo>
                  <a:cubicBezTo>
                    <a:pt x="35147" y="22955"/>
                    <a:pt x="33624" y="26003"/>
                    <a:pt x="28956" y="29051"/>
                  </a:cubicBezTo>
                  <a:cubicBezTo>
                    <a:pt x="25908" y="33623"/>
                    <a:pt x="21336" y="35147"/>
                    <a:pt x="16764" y="35147"/>
                  </a:cubicBezTo>
                  <a:cubicBezTo>
                    <a:pt x="12192" y="35147"/>
                    <a:pt x="7620" y="33623"/>
                    <a:pt x="4573" y="30575"/>
                  </a:cubicBezTo>
                  <a:cubicBezTo>
                    <a:pt x="1524" y="26003"/>
                    <a:pt x="0" y="22955"/>
                    <a:pt x="0" y="18383"/>
                  </a:cubicBezTo>
                  <a:cubicBezTo>
                    <a:pt x="0" y="12287"/>
                    <a:pt x="1524" y="9239"/>
                    <a:pt x="4573" y="4572"/>
                  </a:cubicBezTo>
                  <a:cubicBezTo>
                    <a:pt x="7620" y="1524"/>
                    <a:pt x="12192" y="0"/>
                    <a:pt x="1676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6473"/>
            <p:cNvSpPr/>
            <p:nvPr/>
          </p:nvSpPr>
          <p:spPr>
            <a:xfrm>
              <a:off x="7975092" y="5106924"/>
              <a:ext cx="1691642" cy="198119"/>
            </a:xfrm>
            <a:custGeom>
              <a:avLst/>
              <a:gdLst/>
              <a:ahLst/>
              <a:cxnLst/>
              <a:rect l="0" t="0" r="0" b="0"/>
              <a:pathLst>
                <a:path w="1691642" h="198119">
                  <a:moveTo>
                    <a:pt x="0" y="0"/>
                  </a:moveTo>
                  <a:lnTo>
                    <a:pt x="1691642" y="0"/>
                  </a:lnTo>
                  <a:lnTo>
                    <a:pt x="1691642" y="198119"/>
                  </a:lnTo>
                  <a:lnTo>
                    <a:pt x="0" y="19811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E1C1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56"/>
            <p:cNvSpPr/>
            <p:nvPr/>
          </p:nvSpPr>
          <p:spPr>
            <a:xfrm>
              <a:off x="8018907" y="5143977"/>
              <a:ext cx="111347" cy="140494"/>
            </a:xfrm>
            <a:custGeom>
              <a:avLst/>
              <a:gdLst/>
              <a:ahLst/>
              <a:cxnLst/>
              <a:rect l="0" t="0" r="0" b="0"/>
              <a:pathLst>
                <a:path w="111347" h="140494">
                  <a:moveTo>
                    <a:pt x="53340" y="0"/>
                  </a:moveTo>
                  <a:cubicBezTo>
                    <a:pt x="60960" y="0"/>
                    <a:pt x="68580" y="1524"/>
                    <a:pt x="74676" y="3048"/>
                  </a:cubicBezTo>
                  <a:cubicBezTo>
                    <a:pt x="80772" y="6096"/>
                    <a:pt x="86868" y="7620"/>
                    <a:pt x="89916" y="9144"/>
                  </a:cubicBezTo>
                  <a:lnTo>
                    <a:pt x="96107" y="4572"/>
                  </a:lnTo>
                  <a:lnTo>
                    <a:pt x="103727" y="4572"/>
                  </a:lnTo>
                  <a:lnTo>
                    <a:pt x="105251" y="48863"/>
                  </a:lnTo>
                  <a:lnTo>
                    <a:pt x="96107" y="48863"/>
                  </a:lnTo>
                  <a:cubicBezTo>
                    <a:pt x="94583" y="44291"/>
                    <a:pt x="93059" y="39719"/>
                    <a:pt x="89916" y="35147"/>
                  </a:cubicBezTo>
                  <a:cubicBezTo>
                    <a:pt x="86868" y="29051"/>
                    <a:pt x="85344" y="24479"/>
                    <a:pt x="82296" y="21431"/>
                  </a:cubicBezTo>
                  <a:cubicBezTo>
                    <a:pt x="79248" y="18383"/>
                    <a:pt x="74676" y="15335"/>
                    <a:pt x="71628" y="13811"/>
                  </a:cubicBezTo>
                  <a:cubicBezTo>
                    <a:pt x="67056" y="10668"/>
                    <a:pt x="62484" y="9144"/>
                    <a:pt x="57912" y="9144"/>
                  </a:cubicBezTo>
                  <a:cubicBezTo>
                    <a:pt x="50292" y="9144"/>
                    <a:pt x="45720" y="12287"/>
                    <a:pt x="41148" y="15335"/>
                  </a:cubicBezTo>
                  <a:cubicBezTo>
                    <a:pt x="36576" y="19907"/>
                    <a:pt x="35052" y="24479"/>
                    <a:pt x="35052" y="29051"/>
                  </a:cubicBezTo>
                  <a:cubicBezTo>
                    <a:pt x="35052" y="35147"/>
                    <a:pt x="36576" y="39719"/>
                    <a:pt x="39624" y="42767"/>
                  </a:cubicBezTo>
                  <a:cubicBezTo>
                    <a:pt x="44196" y="45815"/>
                    <a:pt x="48768" y="48863"/>
                    <a:pt x="57912" y="51911"/>
                  </a:cubicBezTo>
                  <a:cubicBezTo>
                    <a:pt x="62484" y="53435"/>
                    <a:pt x="67056" y="54959"/>
                    <a:pt x="71628" y="56483"/>
                  </a:cubicBezTo>
                  <a:cubicBezTo>
                    <a:pt x="76200" y="58007"/>
                    <a:pt x="80772" y="59531"/>
                    <a:pt x="83820" y="61055"/>
                  </a:cubicBezTo>
                  <a:cubicBezTo>
                    <a:pt x="93059" y="64103"/>
                    <a:pt x="100679" y="68675"/>
                    <a:pt x="105251" y="74866"/>
                  </a:cubicBezTo>
                  <a:cubicBezTo>
                    <a:pt x="109824" y="80963"/>
                    <a:pt x="111347" y="88583"/>
                    <a:pt x="111347" y="97727"/>
                  </a:cubicBezTo>
                  <a:cubicBezTo>
                    <a:pt x="111347" y="103822"/>
                    <a:pt x="111347" y="109918"/>
                    <a:pt x="108300" y="114490"/>
                  </a:cubicBezTo>
                  <a:cubicBezTo>
                    <a:pt x="105251" y="120586"/>
                    <a:pt x="102203" y="125159"/>
                    <a:pt x="97631" y="128207"/>
                  </a:cubicBezTo>
                  <a:cubicBezTo>
                    <a:pt x="91536" y="132778"/>
                    <a:pt x="86868" y="135827"/>
                    <a:pt x="79248" y="137445"/>
                  </a:cubicBezTo>
                  <a:cubicBezTo>
                    <a:pt x="73152" y="140494"/>
                    <a:pt x="65532" y="140494"/>
                    <a:pt x="56388" y="140494"/>
                  </a:cubicBezTo>
                  <a:cubicBezTo>
                    <a:pt x="48768" y="140494"/>
                    <a:pt x="41148" y="140494"/>
                    <a:pt x="33528" y="137445"/>
                  </a:cubicBezTo>
                  <a:cubicBezTo>
                    <a:pt x="27432" y="135827"/>
                    <a:pt x="21336" y="132778"/>
                    <a:pt x="16764" y="131254"/>
                  </a:cubicBezTo>
                  <a:lnTo>
                    <a:pt x="9144" y="137445"/>
                  </a:lnTo>
                  <a:lnTo>
                    <a:pt x="1524" y="137445"/>
                  </a:lnTo>
                  <a:lnTo>
                    <a:pt x="0" y="88583"/>
                  </a:lnTo>
                  <a:lnTo>
                    <a:pt x="9144" y="88583"/>
                  </a:lnTo>
                  <a:cubicBezTo>
                    <a:pt x="10668" y="93154"/>
                    <a:pt x="12192" y="97727"/>
                    <a:pt x="15240" y="103822"/>
                  </a:cubicBezTo>
                  <a:cubicBezTo>
                    <a:pt x="18288" y="108395"/>
                    <a:pt x="21336" y="112966"/>
                    <a:pt x="25908" y="117539"/>
                  </a:cubicBezTo>
                  <a:cubicBezTo>
                    <a:pt x="28956" y="120586"/>
                    <a:pt x="33528" y="125159"/>
                    <a:pt x="38100" y="126683"/>
                  </a:cubicBezTo>
                  <a:cubicBezTo>
                    <a:pt x="42672" y="129730"/>
                    <a:pt x="48768" y="131254"/>
                    <a:pt x="54864" y="131254"/>
                  </a:cubicBezTo>
                  <a:cubicBezTo>
                    <a:pt x="62484" y="131254"/>
                    <a:pt x="70104" y="129730"/>
                    <a:pt x="74676" y="125159"/>
                  </a:cubicBezTo>
                  <a:cubicBezTo>
                    <a:pt x="79248" y="120586"/>
                    <a:pt x="80772" y="116014"/>
                    <a:pt x="80772" y="109918"/>
                  </a:cubicBezTo>
                  <a:cubicBezTo>
                    <a:pt x="80772" y="103822"/>
                    <a:pt x="79248" y="99251"/>
                    <a:pt x="74676" y="96202"/>
                  </a:cubicBezTo>
                  <a:cubicBezTo>
                    <a:pt x="71628" y="93154"/>
                    <a:pt x="65532" y="90107"/>
                    <a:pt x="57912" y="87059"/>
                  </a:cubicBezTo>
                  <a:cubicBezTo>
                    <a:pt x="51816" y="85534"/>
                    <a:pt x="47244" y="84010"/>
                    <a:pt x="42672" y="82486"/>
                  </a:cubicBezTo>
                  <a:cubicBezTo>
                    <a:pt x="38100" y="80963"/>
                    <a:pt x="35052" y="79439"/>
                    <a:pt x="30480" y="77914"/>
                  </a:cubicBezTo>
                  <a:cubicBezTo>
                    <a:pt x="21336" y="74866"/>
                    <a:pt x="15240" y="68675"/>
                    <a:pt x="10668" y="62579"/>
                  </a:cubicBezTo>
                  <a:cubicBezTo>
                    <a:pt x="6096" y="56483"/>
                    <a:pt x="4572" y="48863"/>
                    <a:pt x="4572" y="41243"/>
                  </a:cubicBezTo>
                  <a:cubicBezTo>
                    <a:pt x="4572" y="35147"/>
                    <a:pt x="4572" y="30575"/>
                    <a:pt x="7620" y="26003"/>
                  </a:cubicBezTo>
                  <a:cubicBezTo>
                    <a:pt x="9144" y="21431"/>
                    <a:pt x="12192" y="16859"/>
                    <a:pt x="16764" y="12287"/>
                  </a:cubicBezTo>
                  <a:cubicBezTo>
                    <a:pt x="21336" y="9144"/>
                    <a:pt x="25908" y="6096"/>
                    <a:pt x="33528" y="4572"/>
                  </a:cubicBezTo>
                  <a:cubicBezTo>
                    <a:pt x="39624" y="1524"/>
                    <a:pt x="45720" y="0"/>
                    <a:pt x="5334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57"/>
            <p:cNvSpPr/>
            <p:nvPr/>
          </p:nvSpPr>
          <p:spPr>
            <a:xfrm>
              <a:off x="8137874" y="5136356"/>
              <a:ext cx="128112" cy="145066"/>
            </a:xfrm>
            <a:custGeom>
              <a:avLst/>
              <a:gdLst/>
              <a:ahLst/>
              <a:cxnLst/>
              <a:rect l="0" t="0" r="0" b="0"/>
              <a:pathLst>
                <a:path w="128112" h="145066">
                  <a:moveTo>
                    <a:pt x="47244" y="0"/>
                  </a:moveTo>
                  <a:lnTo>
                    <a:pt x="48768" y="1524"/>
                  </a:lnTo>
                  <a:lnTo>
                    <a:pt x="48768" y="65627"/>
                  </a:lnTo>
                  <a:cubicBezTo>
                    <a:pt x="51816" y="64103"/>
                    <a:pt x="53340" y="61056"/>
                    <a:pt x="54864" y="59531"/>
                  </a:cubicBezTo>
                  <a:cubicBezTo>
                    <a:pt x="56388" y="58007"/>
                    <a:pt x="59437" y="56483"/>
                    <a:pt x="62485" y="54959"/>
                  </a:cubicBezTo>
                  <a:cubicBezTo>
                    <a:pt x="64008" y="53436"/>
                    <a:pt x="67056" y="51911"/>
                    <a:pt x="71628" y="50387"/>
                  </a:cubicBezTo>
                  <a:cubicBezTo>
                    <a:pt x="74676" y="50387"/>
                    <a:pt x="79249" y="48863"/>
                    <a:pt x="83916" y="48863"/>
                  </a:cubicBezTo>
                  <a:cubicBezTo>
                    <a:pt x="93059" y="48863"/>
                    <a:pt x="100680" y="51911"/>
                    <a:pt x="106776" y="58007"/>
                  </a:cubicBezTo>
                  <a:cubicBezTo>
                    <a:pt x="111347" y="64103"/>
                    <a:pt x="114395" y="71723"/>
                    <a:pt x="114395" y="80868"/>
                  </a:cubicBezTo>
                  <a:lnTo>
                    <a:pt x="114395" y="126683"/>
                  </a:lnTo>
                  <a:cubicBezTo>
                    <a:pt x="114395" y="129731"/>
                    <a:pt x="114395" y="131254"/>
                    <a:pt x="114395" y="132779"/>
                  </a:cubicBezTo>
                  <a:cubicBezTo>
                    <a:pt x="115919" y="134303"/>
                    <a:pt x="117443" y="134303"/>
                    <a:pt x="118968" y="135827"/>
                  </a:cubicBezTo>
                  <a:cubicBezTo>
                    <a:pt x="120492" y="135827"/>
                    <a:pt x="120492" y="137351"/>
                    <a:pt x="122016" y="137351"/>
                  </a:cubicBezTo>
                  <a:cubicBezTo>
                    <a:pt x="123540" y="137351"/>
                    <a:pt x="125064" y="137351"/>
                    <a:pt x="128112" y="137351"/>
                  </a:cubicBezTo>
                  <a:lnTo>
                    <a:pt x="128112" y="145066"/>
                  </a:lnTo>
                  <a:lnTo>
                    <a:pt x="71628" y="145066"/>
                  </a:lnTo>
                  <a:lnTo>
                    <a:pt x="71628" y="137351"/>
                  </a:lnTo>
                  <a:cubicBezTo>
                    <a:pt x="71628" y="137351"/>
                    <a:pt x="73152" y="137351"/>
                    <a:pt x="74676" y="137351"/>
                  </a:cubicBezTo>
                  <a:cubicBezTo>
                    <a:pt x="77724" y="137351"/>
                    <a:pt x="77724" y="137351"/>
                    <a:pt x="79249" y="135827"/>
                  </a:cubicBezTo>
                  <a:cubicBezTo>
                    <a:pt x="80868" y="135827"/>
                    <a:pt x="80868" y="134303"/>
                    <a:pt x="82392" y="134303"/>
                  </a:cubicBezTo>
                  <a:cubicBezTo>
                    <a:pt x="82392" y="132779"/>
                    <a:pt x="82392" y="129731"/>
                    <a:pt x="82392" y="128207"/>
                  </a:cubicBezTo>
                  <a:lnTo>
                    <a:pt x="82392" y="84010"/>
                  </a:lnTo>
                  <a:cubicBezTo>
                    <a:pt x="82392" y="77819"/>
                    <a:pt x="82392" y="73247"/>
                    <a:pt x="79249" y="68675"/>
                  </a:cubicBezTo>
                  <a:cubicBezTo>
                    <a:pt x="76200" y="65627"/>
                    <a:pt x="73152" y="64103"/>
                    <a:pt x="68580" y="64103"/>
                  </a:cubicBezTo>
                  <a:cubicBezTo>
                    <a:pt x="67056" y="64103"/>
                    <a:pt x="64008" y="65627"/>
                    <a:pt x="62485" y="65627"/>
                  </a:cubicBezTo>
                  <a:cubicBezTo>
                    <a:pt x="59437" y="67151"/>
                    <a:pt x="57912" y="67151"/>
                    <a:pt x="54864" y="68675"/>
                  </a:cubicBezTo>
                  <a:cubicBezTo>
                    <a:pt x="53340" y="70200"/>
                    <a:pt x="51816" y="71723"/>
                    <a:pt x="51816" y="73247"/>
                  </a:cubicBezTo>
                  <a:cubicBezTo>
                    <a:pt x="50292" y="74771"/>
                    <a:pt x="48768" y="74771"/>
                    <a:pt x="48768" y="76295"/>
                  </a:cubicBezTo>
                  <a:lnTo>
                    <a:pt x="48768" y="126683"/>
                  </a:lnTo>
                  <a:cubicBezTo>
                    <a:pt x="48768" y="129731"/>
                    <a:pt x="48768" y="131254"/>
                    <a:pt x="48768" y="132779"/>
                  </a:cubicBezTo>
                  <a:cubicBezTo>
                    <a:pt x="50292" y="132779"/>
                    <a:pt x="50292" y="134303"/>
                    <a:pt x="51816" y="135827"/>
                  </a:cubicBezTo>
                  <a:cubicBezTo>
                    <a:pt x="53340" y="135827"/>
                    <a:pt x="54864" y="135827"/>
                    <a:pt x="56388" y="137351"/>
                  </a:cubicBezTo>
                  <a:cubicBezTo>
                    <a:pt x="57912" y="137351"/>
                    <a:pt x="59437" y="137351"/>
                    <a:pt x="60961" y="137351"/>
                  </a:cubicBezTo>
                  <a:lnTo>
                    <a:pt x="60961" y="145066"/>
                  </a:lnTo>
                  <a:lnTo>
                    <a:pt x="3049" y="145066"/>
                  </a:lnTo>
                  <a:lnTo>
                    <a:pt x="3049" y="137351"/>
                  </a:lnTo>
                  <a:cubicBezTo>
                    <a:pt x="4573" y="137351"/>
                    <a:pt x="6097" y="137351"/>
                    <a:pt x="9144" y="137351"/>
                  </a:cubicBezTo>
                  <a:cubicBezTo>
                    <a:pt x="9144" y="137351"/>
                    <a:pt x="10668" y="137351"/>
                    <a:pt x="12192" y="135827"/>
                  </a:cubicBezTo>
                  <a:cubicBezTo>
                    <a:pt x="13716" y="135827"/>
                    <a:pt x="15240" y="134303"/>
                    <a:pt x="16764" y="132779"/>
                  </a:cubicBezTo>
                  <a:cubicBezTo>
                    <a:pt x="16764" y="131254"/>
                    <a:pt x="18288" y="129731"/>
                    <a:pt x="18288" y="128207"/>
                  </a:cubicBezTo>
                  <a:lnTo>
                    <a:pt x="18288" y="22956"/>
                  </a:lnTo>
                  <a:cubicBezTo>
                    <a:pt x="18288" y="21431"/>
                    <a:pt x="16764" y="18288"/>
                    <a:pt x="16764" y="16764"/>
                  </a:cubicBezTo>
                  <a:cubicBezTo>
                    <a:pt x="15240" y="15240"/>
                    <a:pt x="13716" y="12192"/>
                    <a:pt x="12192" y="12192"/>
                  </a:cubicBezTo>
                  <a:cubicBezTo>
                    <a:pt x="10668" y="10668"/>
                    <a:pt x="9144" y="10668"/>
                    <a:pt x="6097" y="9144"/>
                  </a:cubicBezTo>
                  <a:cubicBezTo>
                    <a:pt x="4573" y="9144"/>
                    <a:pt x="3049" y="9144"/>
                    <a:pt x="0" y="9144"/>
                  </a:cubicBezTo>
                  <a:lnTo>
                    <a:pt x="0" y="1524"/>
                  </a:lnTo>
                  <a:lnTo>
                    <a:pt x="4724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58"/>
            <p:cNvSpPr/>
            <p:nvPr/>
          </p:nvSpPr>
          <p:spPr>
            <a:xfrm>
              <a:off x="8272081" y="5186743"/>
              <a:ext cx="61056" cy="94679"/>
            </a:xfrm>
            <a:custGeom>
              <a:avLst/>
              <a:gdLst/>
              <a:ahLst/>
              <a:cxnLst/>
              <a:rect l="0" t="0" r="0" b="0"/>
              <a:pathLst>
                <a:path w="61056" h="94679">
                  <a:moveTo>
                    <a:pt x="45720" y="0"/>
                  </a:moveTo>
                  <a:lnTo>
                    <a:pt x="47244" y="1524"/>
                  </a:lnTo>
                  <a:lnTo>
                    <a:pt x="47244" y="76295"/>
                  </a:lnTo>
                  <a:cubicBezTo>
                    <a:pt x="47244" y="77819"/>
                    <a:pt x="47244" y="80867"/>
                    <a:pt x="48768" y="82391"/>
                  </a:cubicBezTo>
                  <a:cubicBezTo>
                    <a:pt x="48768" y="83915"/>
                    <a:pt x="50292" y="83915"/>
                    <a:pt x="51817" y="85439"/>
                  </a:cubicBezTo>
                  <a:cubicBezTo>
                    <a:pt x="53341" y="85439"/>
                    <a:pt x="54959" y="85439"/>
                    <a:pt x="56484" y="86963"/>
                  </a:cubicBezTo>
                  <a:cubicBezTo>
                    <a:pt x="58007" y="86963"/>
                    <a:pt x="59531" y="86963"/>
                    <a:pt x="61056" y="86963"/>
                  </a:cubicBezTo>
                  <a:lnTo>
                    <a:pt x="61056" y="94679"/>
                  </a:lnTo>
                  <a:lnTo>
                    <a:pt x="1525" y="94679"/>
                  </a:lnTo>
                  <a:lnTo>
                    <a:pt x="1525" y="86963"/>
                  </a:lnTo>
                  <a:cubicBezTo>
                    <a:pt x="3048" y="86963"/>
                    <a:pt x="4572" y="86963"/>
                    <a:pt x="6097" y="86963"/>
                  </a:cubicBezTo>
                  <a:cubicBezTo>
                    <a:pt x="7620" y="86963"/>
                    <a:pt x="9144" y="86963"/>
                    <a:pt x="10668" y="85439"/>
                  </a:cubicBezTo>
                  <a:cubicBezTo>
                    <a:pt x="12192" y="85439"/>
                    <a:pt x="13717" y="83915"/>
                    <a:pt x="15241" y="82391"/>
                  </a:cubicBezTo>
                  <a:cubicBezTo>
                    <a:pt x="15241" y="80867"/>
                    <a:pt x="16764" y="79344"/>
                    <a:pt x="16764" y="77819"/>
                  </a:cubicBezTo>
                  <a:lnTo>
                    <a:pt x="16764" y="22860"/>
                  </a:lnTo>
                  <a:cubicBezTo>
                    <a:pt x="16764" y="21336"/>
                    <a:pt x="15241" y="18288"/>
                    <a:pt x="15241" y="16764"/>
                  </a:cubicBezTo>
                  <a:cubicBezTo>
                    <a:pt x="13717" y="15240"/>
                    <a:pt x="12192" y="13716"/>
                    <a:pt x="10668" y="13716"/>
                  </a:cubicBezTo>
                  <a:cubicBezTo>
                    <a:pt x="9144" y="12192"/>
                    <a:pt x="7620" y="12192"/>
                    <a:pt x="6097" y="10668"/>
                  </a:cubicBezTo>
                  <a:cubicBezTo>
                    <a:pt x="3048" y="10668"/>
                    <a:pt x="1525" y="9144"/>
                    <a:pt x="0" y="9144"/>
                  </a:cubicBezTo>
                  <a:lnTo>
                    <a:pt x="0" y="3048"/>
                  </a:lnTo>
                  <a:lnTo>
                    <a:pt x="4572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Shape 59"/>
            <p:cNvSpPr/>
            <p:nvPr/>
          </p:nvSpPr>
          <p:spPr>
            <a:xfrm>
              <a:off x="8282750" y="5136356"/>
              <a:ext cx="36575" cy="33623"/>
            </a:xfrm>
            <a:custGeom>
              <a:avLst/>
              <a:gdLst/>
              <a:ahLst/>
              <a:cxnLst/>
              <a:rect l="0" t="0" r="0" b="0"/>
              <a:pathLst>
                <a:path w="36575" h="33623">
                  <a:moveTo>
                    <a:pt x="18288" y="0"/>
                  </a:moveTo>
                  <a:cubicBezTo>
                    <a:pt x="22860" y="0"/>
                    <a:pt x="27432" y="1524"/>
                    <a:pt x="32003" y="4572"/>
                  </a:cubicBezTo>
                  <a:cubicBezTo>
                    <a:pt x="35051" y="7620"/>
                    <a:pt x="36575" y="12192"/>
                    <a:pt x="36575" y="16764"/>
                  </a:cubicBezTo>
                  <a:cubicBezTo>
                    <a:pt x="36575" y="21431"/>
                    <a:pt x="35051" y="26003"/>
                    <a:pt x="32003" y="29051"/>
                  </a:cubicBezTo>
                  <a:cubicBezTo>
                    <a:pt x="27432" y="32100"/>
                    <a:pt x="22860" y="33623"/>
                    <a:pt x="18288" y="33623"/>
                  </a:cubicBezTo>
                  <a:cubicBezTo>
                    <a:pt x="13716" y="33623"/>
                    <a:pt x="9144" y="32100"/>
                    <a:pt x="4573" y="29051"/>
                  </a:cubicBezTo>
                  <a:cubicBezTo>
                    <a:pt x="1524" y="26003"/>
                    <a:pt x="0" y="21431"/>
                    <a:pt x="0" y="16764"/>
                  </a:cubicBezTo>
                  <a:cubicBezTo>
                    <a:pt x="0" y="12192"/>
                    <a:pt x="1524" y="7620"/>
                    <a:pt x="4573" y="4572"/>
                  </a:cubicBezTo>
                  <a:cubicBezTo>
                    <a:pt x="9144" y="1524"/>
                    <a:pt x="13716" y="0"/>
                    <a:pt x="1828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Shape 60"/>
            <p:cNvSpPr/>
            <p:nvPr/>
          </p:nvSpPr>
          <p:spPr>
            <a:xfrm>
              <a:off x="8334661" y="5188268"/>
              <a:ext cx="114395" cy="93155"/>
            </a:xfrm>
            <a:custGeom>
              <a:avLst/>
              <a:gdLst/>
              <a:ahLst/>
              <a:cxnLst/>
              <a:rect l="0" t="0" r="0" b="0"/>
              <a:pathLst>
                <a:path w="114395" h="93155">
                  <a:moveTo>
                    <a:pt x="0" y="0"/>
                  </a:moveTo>
                  <a:lnTo>
                    <a:pt x="56388" y="0"/>
                  </a:lnTo>
                  <a:lnTo>
                    <a:pt x="56388" y="6096"/>
                  </a:lnTo>
                  <a:cubicBezTo>
                    <a:pt x="54864" y="6096"/>
                    <a:pt x="51816" y="7620"/>
                    <a:pt x="48768" y="7620"/>
                  </a:cubicBezTo>
                  <a:cubicBezTo>
                    <a:pt x="47244" y="9144"/>
                    <a:pt x="45720" y="10668"/>
                    <a:pt x="45720" y="12192"/>
                  </a:cubicBezTo>
                  <a:cubicBezTo>
                    <a:pt x="45720" y="12192"/>
                    <a:pt x="45720" y="12192"/>
                    <a:pt x="45720" y="13716"/>
                  </a:cubicBezTo>
                  <a:cubicBezTo>
                    <a:pt x="45720" y="13716"/>
                    <a:pt x="45720" y="15240"/>
                    <a:pt x="47244" y="15240"/>
                  </a:cubicBezTo>
                  <a:cubicBezTo>
                    <a:pt x="48768" y="19812"/>
                    <a:pt x="51816" y="27432"/>
                    <a:pt x="54864" y="36671"/>
                  </a:cubicBezTo>
                  <a:cubicBezTo>
                    <a:pt x="59436" y="45815"/>
                    <a:pt x="64008" y="54959"/>
                    <a:pt x="68580" y="64103"/>
                  </a:cubicBezTo>
                  <a:cubicBezTo>
                    <a:pt x="71628" y="58007"/>
                    <a:pt x="74676" y="50388"/>
                    <a:pt x="77723" y="44291"/>
                  </a:cubicBezTo>
                  <a:cubicBezTo>
                    <a:pt x="80772" y="38195"/>
                    <a:pt x="83820" y="28956"/>
                    <a:pt x="88392" y="19812"/>
                  </a:cubicBezTo>
                  <a:cubicBezTo>
                    <a:pt x="88392" y="18288"/>
                    <a:pt x="88392" y="16764"/>
                    <a:pt x="88392" y="15240"/>
                  </a:cubicBezTo>
                  <a:cubicBezTo>
                    <a:pt x="88392" y="15240"/>
                    <a:pt x="88392" y="13716"/>
                    <a:pt x="88392" y="13716"/>
                  </a:cubicBezTo>
                  <a:cubicBezTo>
                    <a:pt x="88392" y="12192"/>
                    <a:pt x="88392" y="12192"/>
                    <a:pt x="86868" y="10668"/>
                  </a:cubicBezTo>
                  <a:cubicBezTo>
                    <a:pt x="86868" y="10668"/>
                    <a:pt x="85344" y="9144"/>
                    <a:pt x="83820" y="9144"/>
                  </a:cubicBezTo>
                  <a:cubicBezTo>
                    <a:pt x="82295" y="7620"/>
                    <a:pt x="80772" y="7620"/>
                    <a:pt x="79248" y="7620"/>
                  </a:cubicBezTo>
                  <a:cubicBezTo>
                    <a:pt x="77723" y="7620"/>
                    <a:pt x="76200" y="6096"/>
                    <a:pt x="74676" y="6096"/>
                  </a:cubicBezTo>
                  <a:lnTo>
                    <a:pt x="74676" y="0"/>
                  </a:lnTo>
                  <a:lnTo>
                    <a:pt x="114395" y="0"/>
                  </a:lnTo>
                  <a:lnTo>
                    <a:pt x="114395" y="6096"/>
                  </a:lnTo>
                  <a:cubicBezTo>
                    <a:pt x="111347" y="7620"/>
                    <a:pt x="108300" y="7620"/>
                    <a:pt x="105252" y="9144"/>
                  </a:cubicBezTo>
                  <a:cubicBezTo>
                    <a:pt x="103726" y="12192"/>
                    <a:pt x="100679" y="13716"/>
                    <a:pt x="99060" y="18288"/>
                  </a:cubicBezTo>
                  <a:cubicBezTo>
                    <a:pt x="94488" y="27432"/>
                    <a:pt x="89916" y="36671"/>
                    <a:pt x="86868" y="45815"/>
                  </a:cubicBezTo>
                  <a:cubicBezTo>
                    <a:pt x="82295" y="54959"/>
                    <a:pt x="77723" y="64103"/>
                    <a:pt x="74676" y="71724"/>
                  </a:cubicBezTo>
                  <a:cubicBezTo>
                    <a:pt x="73151" y="74771"/>
                    <a:pt x="71628" y="77819"/>
                    <a:pt x="70104" y="82391"/>
                  </a:cubicBezTo>
                  <a:cubicBezTo>
                    <a:pt x="68580" y="86963"/>
                    <a:pt x="67056" y="90011"/>
                    <a:pt x="65532" y="93155"/>
                  </a:cubicBezTo>
                  <a:lnTo>
                    <a:pt x="48768" y="93155"/>
                  </a:lnTo>
                  <a:cubicBezTo>
                    <a:pt x="41148" y="76295"/>
                    <a:pt x="35051" y="62580"/>
                    <a:pt x="30480" y="51911"/>
                  </a:cubicBezTo>
                  <a:cubicBezTo>
                    <a:pt x="24384" y="41244"/>
                    <a:pt x="19812" y="28956"/>
                    <a:pt x="13716" y="16764"/>
                  </a:cubicBezTo>
                  <a:cubicBezTo>
                    <a:pt x="12192" y="13716"/>
                    <a:pt x="10668" y="12192"/>
                    <a:pt x="7620" y="9144"/>
                  </a:cubicBezTo>
                  <a:cubicBezTo>
                    <a:pt x="4572" y="7620"/>
                    <a:pt x="1523" y="7620"/>
                    <a:pt x="0" y="6096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Shape 61"/>
            <p:cNvSpPr/>
            <p:nvPr/>
          </p:nvSpPr>
          <p:spPr>
            <a:xfrm>
              <a:off x="8452104" y="5226601"/>
              <a:ext cx="46482" cy="57869"/>
            </a:xfrm>
            <a:custGeom>
              <a:avLst/>
              <a:gdLst/>
              <a:ahLst/>
              <a:cxnLst/>
              <a:rect l="0" t="0" r="0" b="0"/>
              <a:pathLst>
                <a:path w="46482" h="57869">
                  <a:moveTo>
                    <a:pt x="46482" y="0"/>
                  </a:moveTo>
                  <a:lnTo>
                    <a:pt x="46482" y="8624"/>
                  </a:lnTo>
                  <a:lnTo>
                    <a:pt x="39624" y="12054"/>
                  </a:lnTo>
                  <a:cubicBezTo>
                    <a:pt x="38100" y="15101"/>
                    <a:pt x="36576" y="16625"/>
                    <a:pt x="35051" y="19673"/>
                  </a:cubicBezTo>
                  <a:cubicBezTo>
                    <a:pt x="33527" y="22721"/>
                    <a:pt x="33527" y="25769"/>
                    <a:pt x="33527" y="28818"/>
                  </a:cubicBezTo>
                  <a:cubicBezTo>
                    <a:pt x="33527" y="33389"/>
                    <a:pt x="33527" y="37962"/>
                    <a:pt x="36576" y="39485"/>
                  </a:cubicBezTo>
                  <a:cubicBezTo>
                    <a:pt x="38100" y="41010"/>
                    <a:pt x="41148" y="42533"/>
                    <a:pt x="44196" y="42533"/>
                  </a:cubicBezTo>
                  <a:lnTo>
                    <a:pt x="46482" y="42152"/>
                  </a:lnTo>
                  <a:lnTo>
                    <a:pt x="46482" y="53463"/>
                  </a:lnTo>
                  <a:lnTo>
                    <a:pt x="38100" y="56345"/>
                  </a:lnTo>
                  <a:cubicBezTo>
                    <a:pt x="35051" y="57869"/>
                    <a:pt x="32003" y="57869"/>
                    <a:pt x="27431" y="57869"/>
                  </a:cubicBezTo>
                  <a:cubicBezTo>
                    <a:pt x="19812" y="57869"/>
                    <a:pt x="13715" y="54821"/>
                    <a:pt x="7620" y="51677"/>
                  </a:cubicBezTo>
                  <a:cubicBezTo>
                    <a:pt x="3048" y="47105"/>
                    <a:pt x="0" y="41010"/>
                    <a:pt x="0" y="33389"/>
                  </a:cubicBezTo>
                  <a:cubicBezTo>
                    <a:pt x="0" y="30341"/>
                    <a:pt x="1524" y="27293"/>
                    <a:pt x="3048" y="24245"/>
                  </a:cubicBezTo>
                  <a:cubicBezTo>
                    <a:pt x="3048" y="21198"/>
                    <a:pt x="4572" y="18149"/>
                    <a:pt x="7620" y="16625"/>
                  </a:cubicBezTo>
                  <a:cubicBezTo>
                    <a:pt x="9144" y="13577"/>
                    <a:pt x="10668" y="12054"/>
                    <a:pt x="13715" y="10530"/>
                  </a:cubicBezTo>
                  <a:cubicBezTo>
                    <a:pt x="16763" y="10530"/>
                    <a:pt x="18287" y="9005"/>
                    <a:pt x="21336" y="7481"/>
                  </a:cubicBezTo>
                  <a:cubicBezTo>
                    <a:pt x="27431" y="5957"/>
                    <a:pt x="33527" y="2910"/>
                    <a:pt x="42672" y="1385"/>
                  </a:cubicBezTo>
                  <a:lnTo>
                    <a:pt x="4648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Shape 62"/>
            <p:cNvSpPr/>
            <p:nvPr/>
          </p:nvSpPr>
          <p:spPr>
            <a:xfrm>
              <a:off x="8456676" y="5185304"/>
              <a:ext cx="41910" cy="36587"/>
            </a:xfrm>
            <a:custGeom>
              <a:avLst/>
              <a:gdLst/>
              <a:ahLst/>
              <a:cxnLst/>
              <a:rect l="0" t="0" r="0" b="0"/>
              <a:pathLst>
                <a:path w="41910" h="36587">
                  <a:moveTo>
                    <a:pt x="41910" y="0"/>
                  </a:moveTo>
                  <a:lnTo>
                    <a:pt x="41910" y="7688"/>
                  </a:lnTo>
                  <a:lnTo>
                    <a:pt x="41148" y="7536"/>
                  </a:lnTo>
                  <a:cubicBezTo>
                    <a:pt x="38100" y="7536"/>
                    <a:pt x="36576" y="7536"/>
                    <a:pt x="33528" y="9060"/>
                  </a:cubicBezTo>
                  <a:cubicBezTo>
                    <a:pt x="32004" y="9060"/>
                    <a:pt x="30480" y="10584"/>
                    <a:pt x="30480" y="10584"/>
                  </a:cubicBezTo>
                  <a:cubicBezTo>
                    <a:pt x="30480" y="12107"/>
                    <a:pt x="30480" y="13632"/>
                    <a:pt x="32004" y="16680"/>
                  </a:cubicBezTo>
                  <a:cubicBezTo>
                    <a:pt x="32004" y="19728"/>
                    <a:pt x="32004" y="21251"/>
                    <a:pt x="32004" y="24300"/>
                  </a:cubicBezTo>
                  <a:cubicBezTo>
                    <a:pt x="32004" y="25824"/>
                    <a:pt x="32004" y="27348"/>
                    <a:pt x="32004" y="28871"/>
                  </a:cubicBezTo>
                  <a:cubicBezTo>
                    <a:pt x="32004" y="30396"/>
                    <a:pt x="30480" y="30396"/>
                    <a:pt x="28956" y="31920"/>
                  </a:cubicBezTo>
                  <a:cubicBezTo>
                    <a:pt x="27431" y="33539"/>
                    <a:pt x="25908" y="35063"/>
                    <a:pt x="24384" y="35063"/>
                  </a:cubicBezTo>
                  <a:cubicBezTo>
                    <a:pt x="22859" y="35063"/>
                    <a:pt x="19812" y="36587"/>
                    <a:pt x="16764" y="36587"/>
                  </a:cubicBezTo>
                  <a:cubicBezTo>
                    <a:pt x="10668" y="36587"/>
                    <a:pt x="7620" y="35063"/>
                    <a:pt x="4572" y="31920"/>
                  </a:cubicBezTo>
                  <a:cubicBezTo>
                    <a:pt x="1524" y="30396"/>
                    <a:pt x="0" y="25824"/>
                    <a:pt x="0" y="22776"/>
                  </a:cubicBezTo>
                  <a:cubicBezTo>
                    <a:pt x="0" y="18204"/>
                    <a:pt x="1524" y="15156"/>
                    <a:pt x="4572" y="13632"/>
                  </a:cubicBezTo>
                  <a:cubicBezTo>
                    <a:pt x="7620" y="10584"/>
                    <a:pt x="10668" y="7536"/>
                    <a:pt x="15240" y="6012"/>
                  </a:cubicBezTo>
                  <a:cubicBezTo>
                    <a:pt x="18287" y="4488"/>
                    <a:pt x="22859" y="2964"/>
                    <a:pt x="28956" y="1439"/>
                  </a:cubicBezTo>
                  <a:lnTo>
                    <a:pt x="4191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Shape 63"/>
            <p:cNvSpPr/>
            <p:nvPr/>
          </p:nvSpPr>
          <p:spPr>
            <a:xfrm>
              <a:off x="8498586" y="5185219"/>
              <a:ext cx="58769" cy="99251"/>
            </a:xfrm>
            <a:custGeom>
              <a:avLst/>
              <a:gdLst/>
              <a:ahLst/>
              <a:cxnLst/>
              <a:rect l="0" t="0" r="0" b="0"/>
              <a:pathLst>
                <a:path w="58769" h="99251">
                  <a:moveTo>
                    <a:pt x="762" y="0"/>
                  </a:moveTo>
                  <a:cubicBezTo>
                    <a:pt x="6858" y="0"/>
                    <a:pt x="12954" y="0"/>
                    <a:pt x="17526" y="1524"/>
                  </a:cubicBezTo>
                  <a:cubicBezTo>
                    <a:pt x="22098" y="1524"/>
                    <a:pt x="26670" y="3048"/>
                    <a:pt x="31242" y="6096"/>
                  </a:cubicBezTo>
                  <a:cubicBezTo>
                    <a:pt x="34290" y="7620"/>
                    <a:pt x="37338" y="10668"/>
                    <a:pt x="40386" y="15240"/>
                  </a:cubicBezTo>
                  <a:cubicBezTo>
                    <a:pt x="41910" y="19812"/>
                    <a:pt x="43434" y="24384"/>
                    <a:pt x="43434" y="32004"/>
                  </a:cubicBezTo>
                  <a:cubicBezTo>
                    <a:pt x="43434" y="38195"/>
                    <a:pt x="43434" y="47339"/>
                    <a:pt x="43434" y="56483"/>
                  </a:cubicBezTo>
                  <a:cubicBezTo>
                    <a:pt x="43434" y="65627"/>
                    <a:pt x="43434" y="73247"/>
                    <a:pt x="43434" y="76295"/>
                  </a:cubicBezTo>
                  <a:cubicBezTo>
                    <a:pt x="43434" y="79344"/>
                    <a:pt x="43434" y="80867"/>
                    <a:pt x="43434" y="82391"/>
                  </a:cubicBezTo>
                  <a:cubicBezTo>
                    <a:pt x="45052" y="83915"/>
                    <a:pt x="46577" y="85439"/>
                    <a:pt x="48101" y="85439"/>
                  </a:cubicBezTo>
                  <a:cubicBezTo>
                    <a:pt x="49626" y="86963"/>
                    <a:pt x="51150" y="86963"/>
                    <a:pt x="52674" y="86963"/>
                  </a:cubicBezTo>
                  <a:cubicBezTo>
                    <a:pt x="55721" y="86963"/>
                    <a:pt x="57245" y="86963"/>
                    <a:pt x="58769" y="86963"/>
                  </a:cubicBezTo>
                  <a:lnTo>
                    <a:pt x="58769" y="94583"/>
                  </a:lnTo>
                  <a:cubicBezTo>
                    <a:pt x="57245" y="94583"/>
                    <a:pt x="52674" y="96203"/>
                    <a:pt x="49626" y="97727"/>
                  </a:cubicBezTo>
                  <a:cubicBezTo>
                    <a:pt x="46577" y="97727"/>
                    <a:pt x="41910" y="99251"/>
                    <a:pt x="37338" y="99251"/>
                  </a:cubicBezTo>
                  <a:cubicBezTo>
                    <a:pt x="29718" y="99251"/>
                    <a:pt x="23621" y="97727"/>
                    <a:pt x="20574" y="94583"/>
                  </a:cubicBezTo>
                  <a:cubicBezTo>
                    <a:pt x="17526" y="93059"/>
                    <a:pt x="14477" y="90012"/>
                    <a:pt x="12954" y="85439"/>
                  </a:cubicBezTo>
                  <a:cubicBezTo>
                    <a:pt x="9906" y="86963"/>
                    <a:pt x="8382" y="90012"/>
                    <a:pt x="6858" y="91536"/>
                  </a:cubicBezTo>
                  <a:cubicBezTo>
                    <a:pt x="5334" y="93059"/>
                    <a:pt x="2286" y="93059"/>
                    <a:pt x="762" y="94583"/>
                  </a:cubicBezTo>
                  <a:lnTo>
                    <a:pt x="0" y="94845"/>
                  </a:lnTo>
                  <a:lnTo>
                    <a:pt x="0" y="83534"/>
                  </a:lnTo>
                  <a:lnTo>
                    <a:pt x="6858" y="82391"/>
                  </a:lnTo>
                  <a:cubicBezTo>
                    <a:pt x="8382" y="80867"/>
                    <a:pt x="9906" y="79344"/>
                    <a:pt x="12954" y="76295"/>
                  </a:cubicBezTo>
                  <a:lnTo>
                    <a:pt x="12954" y="45815"/>
                  </a:lnTo>
                  <a:cubicBezTo>
                    <a:pt x="9906" y="45815"/>
                    <a:pt x="5334" y="47339"/>
                    <a:pt x="2286" y="48863"/>
                  </a:cubicBezTo>
                  <a:lnTo>
                    <a:pt x="0" y="50006"/>
                  </a:lnTo>
                  <a:lnTo>
                    <a:pt x="0" y="41382"/>
                  </a:lnTo>
                  <a:lnTo>
                    <a:pt x="12954" y="36671"/>
                  </a:lnTo>
                  <a:lnTo>
                    <a:pt x="12954" y="27432"/>
                  </a:lnTo>
                  <a:cubicBezTo>
                    <a:pt x="12954" y="25908"/>
                    <a:pt x="12954" y="24384"/>
                    <a:pt x="12954" y="21336"/>
                  </a:cubicBezTo>
                  <a:cubicBezTo>
                    <a:pt x="11430" y="18288"/>
                    <a:pt x="11430" y="16764"/>
                    <a:pt x="11430" y="15240"/>
                  </a:cubicBezTo>
                  <a:cubicBezTo>
                    <a:pt x="9906" y="12192"/>
                    <a:pt x="8382" y="10668"/>
                    <a:pt x="6858" y="9144"/>
                  </a:cubicBezTo>
                  <a:lnTo>
                    <a:pt x="0" y="7772"/>
                  </a:lnTo>
                  <a:lnTo>
                    <a:pt x="0" y="84"/>
                  </a:lnTo>
                  <a:lnTo>
                    <a:pt x="76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Shape 64"/>
            <p:cNvSpPr/>
            <p:nvPr/>
          </p:nvSpPr>
          <p:spPr>
            <a:xfrm>
              <a:off x="8563451" y="5185219"/>
              <a:ext cx="125063" cy="96203"/>
            </a:xfrm>
            <a:custGeom>
              <a:avLst/>
              <a:gdLst/>
              <a:ahLst/>
              <a:cxnLst/>
              <a:rect l="0" t="0" r="0" b="0"/>
              <a:pathLst>
                <a:path w="125063" h="96203">
                  <a:moveTo>
                    <a:pt x="80772" y="0"/>
                  </a:moveTo>
                  <a:cubicBezTo>
                    <a:pt x="91535" y="0"/>
                    <a:pt x="99155" y="3048"/>
                    <a:pt x="103727" y="9144"/>
                  </a:cubicBezTo>
                  <a:cubicBezTo>
                    <a:pt x="109823" y="15240"/>
                    <a:pt x="111347" y="22860"/>
                    <a:pt x="111347" y="32004"/>
                  </a:cubicBezTo>
                  <a:lnTo>
                    <a:pt x="111347" y="77819"/>
                  </a:lnTo>
                  <a:cubicBezTo>
                    <a:pt x="111347" y="80868"/>
                    <a:pt x="112871" y="82391"/>
                    <a:pt x="112871" y="83915"/>
                  </a:cubicBezTo>
                  <a:cubicBezTo>
                    <a:pt x="112871" y="85439"/>
                    <a:pt x="114395" y="85439"/>
                    <a:pt x="117444" y="86963"/>
                  </a:cubicBezTo>
                  <a:cubicBezTo>
                    <a:pt x="117444" y="86963"/>
                    <a:pt x="118967" y="86963"/>
                    <a:pt x="120491" y="88487"/>
                  </a:cubicBezTo>
                  <a:cubicBezTo>
                    <a:pt x="122016" y="88487"/>
                    <a:pt x="123539" y="88487"/>
                    <a:pt x="125063" y="88487"/>
                  </a:cubicBezTo>
                  <a:lnTo>
                    <a:pt x="125063" y="96203"/>
                  </a:lnTo>
                  <a:lnTo>
                    <a:pt x="68580" y="96203"/>
                  </a:lnTo>
                  <a:lnTo>
                    <a:pt x="68580" y="88487"/>
                  </a:lnTo>
                  <a:cubicBezTo>
                    <a:pt x="70103" y="88487"/>
                    <a:pt x="71628" y="88487"/>
                    <a:pt x="73151" y="88487"/>
                  </a:cubicBezTo>
                  <a:cubicBezTo>
                    <a:pt x="74675" y="88487"/>
                    <a:pt x="76200" y="88487"/>
                    <a:pt x="77724" y="86963"/>
                  </a:cubicBezTo>
                  <a:cubicBezTo>
                    <a:pt x="77724" y="86963"/>
                    <a:pt x="79248" y="85439"/>
                    <a:pt x="79248" y="85439"/>
                  </a:cubicBezTo>
                  <a:cubicBezTo>
                    <a:pt x="80772" y="83915"/>
                    <a:pt x="80772" y="80868"/>
                    <a:pt x="80772" y="79343"/>
                  </a:cubicBezTo>
                  <a:lnTo>
                    <a:pt x="80772" y="35147"/>
                  </a:lnTo>
                  <a:cubicBezTo>
                    <a:pt x="80772" y="28956"/>
                    <a:pt x="79248" y="24384"/>
                    <a:pt x="77724" y="19812"/>
                  </a:cubicBezTo>
                  <a:cubicBezTo>
                    <a:pt x="74675" y="16764"/>
                    <a:pt x="71628" y="15240"/>
                    <a:pt x="67056" y="15240"/>
                  </a:cubicBezTo>
                  <a:cubicBezTo>
                    <a:pt x="64008" y="15240"/>
                    <a:pt x="62485" y="16764"/>
                    <a:pt x="59436" y="16764"/>
                  </a:cubicBezTo>
                  <a:cubicBezTo>
                    <a:pt x="57913" y="18288"/>
                    <a:pt x="56388" y="18288"/>
                    <a:pt x="53339" y="19812"/>
                  </a:cubicBezTo>
                  <a:cubicBezTo>
                    <a:pt x="51815" y="21336"/>
                    <a:pt x="50292" y="22860"/>
                    <a:pt x="48768" y="24384"/>
                  </a:cubicBezTo>
                  <a:cubicBezTo>
                    <a:pt x="48768" y="25908"/>
                    <a:pt x="47244" y="25908"/>
                    <a:pt x="47244" y="27432"/>
                  </a:cubicBezTo>
                  <a:lnTo>
                    <a:pt x="47244" y="77819"/>
                  </a:lnTo>
                  <a:cubicBezTo>
                    <a:pt x="47244" y="79343"/>
                    <a:pt x="47244" y="82391"/>
                    <a:pt x="47244" y="83915"/>
                  </a:cubicBezTo>
                  <a:cubicBezTo>
                    <a:pt x="48768" y="85439"/>
                    <a:pt x="48768" y="85439"/>
                    <a:pt x="50292" y="86963"/>
                  </a:cubicBezTo>
                  <a:cubicBezTo>
                    <a:pt x="51815" y="86963"/>
                    <a:pt x="53339" y="86963"/>
                    <a:pt x="54863" y="88487"/>
                  </a:cubicBezTo>
                  <a:cubicBezTo>
                    <a:pt x="56388" y="88487"/>
                    <a:pt x="57913" y="88487"/>
                    <a:pt x="57913" y="88487"/>
                  </a:cubicBezTo>
                  <a:lnTo>
                    <a:pt x="57913" y="96203"/>
                  </a:lnTo>
                  <a:lnTo>
                    <a:pt x="1524" y="96203"/>
                  </a:lnTo>
                  <a:lnTo>
                    <a:pt x="1524" y="88487"/>
                  </a:lnTo>
                  <a:cubicBezTo>
                    <a:pt x="3048" y="88487"/>
                    <a:pt x="4572" y="88487"/>
                    <a:pt x="6096" y="88487"/>
                  </a:cubicBezTo>
                  <a:cubicBezTo>
                    <a:pt x="7620" y="88487"/>
                    <a:pt x="9144" y="88487"/>
                    <a:pt x="10668" y="86963"/>
                  </a:cubicBezTo>
                  <a:cubicBezTo>
                    <a:pt x="12192" y="86963"/>
                    <a:pt x="13715" y="85439"/>
                    <a:pt x="15239" y="83915"/>
                  </a:cubicBezTo>
                  <a:cubicBezTo>
                    <a:pt x="15239" y="82391"/>
                    <a:pt x="15239" y="80868"/>
                    <a:pt x="15239" y="79343"/>
                  </a:cubicBezTo>
                  <a:lnTo>
                    <a:pt x="15239" y="24384"/>
                  </a:lnTo>
                  <a:cubicBezTo>
                    <a:pt x="15239" y="22860"/>
                    <a:pt x="15239" y="19812"/>
                    <a:pt x="13715" y="18288"/>
                  </a:cubicBezTo>
                  <a:cubicBezTo>
                    <a:pt x="13715" y="16764"/>
                    <a:pt x="12192" y="15240"/>
                    <a:pt x="10668" y="13716"/>
                  </a:cubicBezTo>
                  <a:cubicBezTo>
                    <a:pt x="9144" y="13716"/>
                    <a:pt x="7620" y="12192"/>
                    <a:pt x="6096" y="12192"/>
                  </a:cubicBezTo>
                  <a:cubicBezTo>
                    <a:pt x="4572" y="12192"/>
                    <a:pt x="3048" y="10668"/>
                    <a:pt x="0" y="10668"/>
                  </a:cubicBezTo>
                  <a:lnTo>
                    <a:pt x="0" y="4572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7244" y="16764"/>
                  </a:lnTo>
                  <a:cubicBezTo>
                    <a:pt x="48768" y="15240"/>
                    <a:pt x="50292" y="13716"/>
                    <a:pt x="53339" y="10668"/>
                  </a:cubicBezTo>
                  <a:cubicBezTo>
                    <a:pt x="56388" y="9144"/>
                    <a:pt x="57913" y="7620"/>
                    <a:pt x="59436" y="6096"/>
                  </a:cubicBezTo>
                  <a:cubicBezTo>
                    <a:pt x="62485" y="4572"/>
                    <a:pt x="65532" y="3048"/>
                    <a:pt x="68580" y="1524"/>
                  </a:cubicBezTo>
                  <a:cubicBezTo>
                    <a:pt x="73151" y="1524"/>
                    <a:pt x="77724" y="0"/>
                    <a:pt x="807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Shape 65"/>
            <p:cNvSpPr/>
            <p:nvPr/>
          </p:nvSpPr>
          <p:spPr>
            <a:xfrm>
              <a:off x="8696038" y="5186743"/>
              <a:ext cx="61056" cy="94679"/>
            </a:xfrm>
            <a:custGeom>
              <a:avLst/>
              <a:gdLst/>
              <a:ahLst/>
              <a:cxnLst/>
              <a:rect l="0" t="0" r="0" b="0"/>
              <a:pathLst>
                <a:path w="61056" h="94679">
                  <a:moveTo>
                    <a:pt x="45720" y="0"/>
                  </a:moveTo>
                  <a:lnTo>
                    <a:pt x="47244" y="1524"/>
                  </a:lnTo>
                  <a:lnTo>
                    <a:pt x="47244" y="76295"/>
                  </a:lnTo>
                  <a:cubicBezTo>
                    <a:pt x="47244" y="77819"/>
                    <a:pt x="47244" y="80867"/>
                    <a:pt x="48768" y="82391"/>
                  </a:cubicBezTo>
                  <a:cubicBezTo>
                    <a:pt x="48768" y="83915"/>
                    <a:pt x="50293" y="83915"/>
                    <a:pt x="51817" y="85439"/>
                  </a:cubicBezTo>
                  <a:cubicBezTo>
                    <a:pt x="53341" y="85439"/>
                    <a:pt x="54959" y="85439"/>
                    <a:pt x="56484" y="86963"/>
                  </a:cubicBezTo>
                  <a:cubicBezTo>
                    <a:pt x="58008" y="86963"/>
                    <a:pt x="59531" y="86963"/>
                    <a:pt x="61056" y="86963"/>
                  </a:cubicBezTo>
                  <a:lnTo>
                    <a:pt x="61056" y="94679"/>
                  </a:lnTo>
                  <a:lnTo>
                    <a:pt x="1525" y="94679"/>
                  </a:lnTo>
                  <a:lnTo>
                    <a:pt x="1525" y="86963"/>
                  </a:lnTo>
                  <a:cubicBezTo>
                    <a:pt x="3049" y="86963"/>
                    <a:pt x="4572" y="86963"/>
                    <a:pt x="6097" y="86963"/>
                  </a:cubicBezTo>
                  <a:cubicBezTo>
                    <a:pt x="7620" y="86963"/>
                    <a:pt x="9144" y="86963"/>
                    <a:pt x="10668" y="85439"/>
                  </a:cubicBezTo>
                  <a:cubicBezTo>
                    <a:pt x="12193" y="85439"/>
                    <a:pt x="13717" y="83915"/>
                    <a:pt x="15241" y="82391"/>
                  </a:cubicBezTo>
                  <a:cubicBezTo>
                    <a:pt x="15241" y="80867"/>
                    <a:pt x="16765" y="79344"/>
                    <a:pt x="16765" y="77819"/>
                  </a:cubicBezTo>
                  <a:lnTo>
                    <a:pt x="16765" y="22860"/>
                  </a:lnTo>
                  <a:cubicBezTo>
                    <a:pt x="16765" y="21336"/>
                    <a:pt x="15241" y="18288"/>
                    <a:pt x="15241" y="16764"/>
                  </a:cubicBezTo>
                  <a:cubicBezTo>
                    <a:pt x="13717" y="15240"/>
                    <a:pt x="12193" y="13716"/>
                    <a:pt x="10668" y="13716"/>
                  </a:cubicBezTo>
                  <a:cubicBezTo>
                    <a:pt x="9144" y="12192"/>
                    <a:pt x="7620" y="12192"/>
                    <a:pt x="6097" y="10668"/>
                  </a:cubicBezTo>
                  <a:cubicBezTo>
                    <a:pt x="3049" y="10668"/>
                    <a:pt x="1525" y="9144"/>
                    <a:pt x="0" y="9144"/>
                  </a:cubicBezTo>
                  <a:lnTo>
                    <a:pt x="0" y="3048"/>
                  </a:lnTo>
                  <a:lnTo>
                    <a:pt x="4572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Shape 66"/>
            <p:cNvSpPr/>
            <p:nvPr/>
          </p:nvSpPr>
          <p:spPr>
            <a:xfrm>
              <a:off x="8706707" y="5136356"/>
              <a:ext cx="36575" cy="33623"/>
            </a:xfrm>
            <a:custGeom>
              <a:avLst/>
              <a:gdLst/>
              <a:ahLst/>
              <a:cxnLst/>
              <a:rect l="0" t="0" r="0" b="0"/>
              <a:pathLst>
                <a:path w="36575" h="33623">
                  <a:moveTo>
                    <a:pt x="18288" y="0"/>
                  </a:moveTo>
                  <a:cubicBezTo>
                    <a:pt x="22860" y="0"/>
                    <a:pt x="27432" y="1524"/>
                    <a:pt x="32003" y="4572"/>
                  </a:cubicBezTo>
                  <a:cubicBezTo>
                    <a:pt x="35052" y="7620"/>
                    <a:pt x="36575" y="12192"/>
                    <a:pt x="36575" y="16764"/>
                  </a:cubicBezTo>
                  <a:cubicBezTo>
                    <a:pt x="36575" y="21431"/>
                    <a:pt x="35052" y="26003"/>
                    <a:pt x="32003" y="29051"/>
                  </a:cubicBezTo>
                  <a:cubicBezTo>
                    <a:pt x="27432" y="32100"/>
                    <a:pt x="22860" y="33623"/>
                    <a:pt x="18288" y="33623"/>
                  </a:cubicBezTo>
                  <a:cubicBezTo>
                    <a:pt x="13716" y="33623"/>
                    <a:pt x="9144" y="32100"/>
                    <a:pt x="4573" y="29051"/>
                  </a:cubicBezTo>
                  <a:cubicBezTo>
                    <a:pt x="1525" y="26003"/>
                    <a:pt x="0" y="21431"/>
                    <a:pt x="0" y="16764"/>
                  </a:cubicBezTo>
                  <a:cubicBezTo>
                    <a:pt x="0" y="12192"/>
                    <a:pt x="1525" y="7620"/>
                    <a:pt x="4573" y="4572"/>
                  </a:cubicBezTo>
                  <a:cubicBezTo>
                    <a:pt x="9144" y="1524"/>
                    <a:pt x="13716" y="0"/>
                    <a:pt x="1828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Shape 67"/>
            <p:cNvSpPr/>
            <p:nvPr/>
          </p:nvSpPr>
          <p:spPr>
            <a:xfrm>
              <a:off x="8815101" y="5143977"/>
              <a:ext cx="111348" cy="140494"/>
            </a:xfrm>
            <a:custGeom>
              <a:avLst/>
              <a:gdLst/>
              <a:ahLst/>
              <a:cxnLst/>
              <a:rect l="0" t="0" r="0" b="0"/>
              <a:pathLst>
                <a:path w="111348" h="140494">
                  <a:moveTo>
                    <a:pt x="53436" y="0"/>
                  </a:moveTo>
                  <a:cubicBezTo>
                    <a:pt x="61056" y="0"/>
                    <a:pt x="67152" y="1524"/>
                    <a:pt x="73248" y="3048"/>
                  </a:cubicBezTo>
                  <a:cubicBezTo>
                    <a:pt x="80867" y="6096"/>
                    <a:pt x="85441" y="7620"/>
                    <a:pt x="88488" y="9144"/>
                  </a:cubicBezTo>
                  <a:lnTo>
                    <a:pt x="94584" y="4572"/>
                  </a:lnTo>
                  <a:lnTo>
                    <a:pt x="103728" y="4572"/>
                  </a:lnTo>
                  <a:lnTo>
                    <a:pt x="103728" y="48863"/>
                  </a:lnTo>
                  <a:lnTo>
                    <a:pt x="96108" y="48863"/>
                  </a:lnTo>
                  <a:cubicBezTo>
                    <a:pt x="94584" y="44291"/>
                    <a:pt x="91536" y="39719"/>
                    <a:pt x="88488" y="35147"/>
                  </a:cubicBezTo>
                  <a:cubicBezTo>
                    <a:pt x="86964" y="29051"/>
                    <a:pt x="83915" y="24479"/>
                    <a:pt x="80867" y="21431"/>
                  </a:cubicBezTo>
                  <a:cubicBezTo>
                    <a:pt x="77820" y="18383"/>
                    <a:pt x="74771" y="15335"/>
                    <a:pt x="70200" y="13811"/>
                  </a:cubicBezTo>
                  <a:cubicBezTo>
                    <a:pt x="67152" y="10668"/>
                    <a:pt x="62580" y="9144"/>
                    <a:pt x="56484" y="9144"/>
                  </a:cubicBezTo>
                  <a:cubicBezTo>
                    <a:pt x="50292" y="9144"/>
                    <a:pt x="44197" y="12287"/>
                    <a:pt x="39625" y="15335"/>
                  </a:cubicBezTo>
                  <a:cubicBezTo>
                    <a:pt x="35053" y="19907"/>
                    <a:pt x="33528" y="24479"/>
                    <a:pt x="33528" y="29051"/>
                  </a:cubicBezTo>
                  <a:cubicBezTo>
                    <a:pt x="33528" y="35147"/>
                    <a:pt x="35053" y="39719"/>
                    <a:pt x="39625" y="42767"/>
                  </a:cubicBezTo>
                  <a:cubicBezTo>
                    <a:pt x="42672" y="45815"/>
                    <a:pt x="48768" y="48863"/>
                    <a:pt x="56484" y="51911"/>
                  </a:cubicBezTo>
                  <a:cubicBezTo>
                    <a:pt x="61056" y="53435"/>
                    <a:pt x="65628" y="54959"/>
                    <a:pt x="70200" y="56483"/>
                  </a:cubicBezTo>
                  <a:cubicBezTo>
                    <a:pt x="74771" y="58007"/>
                    <a:pt x="79343" y="59531"/>
                    <a:pt x="83915" y="61055"/>
                  </a:cubicBezTo>
                  <a:cubicBezTo>
                    <a:pt x="93059" y="64103"/>
                    <a:pt x="99156" y="68675"/>
                    <a:pt x="103728" y="74866"/>
                  </a:cubicBezTo>
                  <a:cubicBezTo>
                    <a:pt x="108300" y="80963"/>
                    <a:pt x="111348" y="88583"/>
                    <a:pt x="111348" y="97727"/>
                  </a:cubicBezTo>
                  <a:cubicBezTo>
                    <a:pt x="111348" y="103822"/>
                    <a:pt x="109824" y="109918"/>
                    <a:pt x="106776" y="114490"/>
                  </a:cubicBezTo>
                  <a:cubicBezTo>
                    <a:pt x="103728" y="120586"/>
                    <a:pt x="100680" y="125159"/>
                    <a:pt x="96108" y="128207"/>
                  </a:cubicBezTo>
                  <a:cubicBezTo>
                    <a:pt x="91536" y="132778"/>
                    <a:pt x="85441" y="135827"/>
                    <a:pt x="79343" y="137445"/>
                  </a:cubicBezTo>
                  <a:cubicBezTo>
                    <a:pt x="71724" y="140494"/>
                    <a:pt x="64103" y="140494"/>
                    <a:pt x="56484" y="140494"/>
                  </a:cubicBezTo>
                  <a:cubicBezTo>
                    <a:pt x="47245" y="140494"/>
                    <a:pt x="39625" y="140494"/>
                    <a:pt x="33528" y="137445"/>
                  </a:cubicBezTo>
                  <a:cubicBezTo>
                    <a:pt x="25909" y="135827"/>
                    <a:pt x="19812" y="132778"/>
                    <a:pt x="15240" y="131254"/>
                  </a:cubicBezTo>
                  <a:lnTo>
                    <a:pt x="9145" y="137445"/>
                  </a:lnTo>
                  <a:lnTo>
                    <a:pt x="1525" y="137445"/>
                  </a:lnTo>
                  <a:lnTo>
                    <a:pt x="0" y="88583"/>
                  </a:lnTo>
                  <a:lnTo>
                    <a:pt x="7620" y="88583"/>
                  </a:lnTo>
                  <a:cubicBezTo>
                    <a:pt x="9145" y="93154"/>
                    <a:pt x="12192" y="97727"/>
                    <a:pt x="15240" y="103822"/>
                  </a:cubicBezTo>
                  <a:cubicBezTo>
                    <a:pt x="16764" y="108395"/>
                    <a:pt x="21336" y="112966"/>
                    <a:pt x="24384" y="117539"/>
                  </a:cubicBezTo>
                  <a:cubicBezTo>
                    <a:pt x="28956" y="120586"/>
                    <a:pt x="32005" y="125159"/>
                    <a:pt x="36577" y="126683"/>
                  </a:cubicBezTo>
                  <a:cubicBezTo>
                    <a:pt x="42672" y="129730"/>
                    <a:pt x="47245" y="131254"/>
                    <a:pt x="53436" y="131254"/>
                  </a:cubicBezTo>
                  <a:cubicBezTo>
                    <a:pt x="62580" y="131254"/>
                    <a:pt x="68676" y="129730"/>
                    <a:pt x="73248" y="125159"/>
                  </a:cubicBezTo>
                  <a:cubicBezTo>
                    <a:pt x="77820" y="120586"/>
                    <a:pt x="80867" y="116014"/>
                    <a:pt x="80867" y="109918"/>
                  </a:cubicBezTo>
                  <a:cubicBezTo>
                    <a:pt x="80867" y="103822"/>
                    <a:pt x="77820" y="99251"/>
                    <a:pt x="74771" y="96202"/>
                  </a:cubicBezTo>
                  <a:cubicBezTo>
                    <a:pt x="70200" y="93154"/>
                    <a:pt x="64103" y="90107"/>
                    <a:pt x="56484" y="87059"/>
                  </a:cubicBezTo>
                  <a:cubicBezTo>
                    <a:pt x="51817" y="85534"/>
                    <a:pt x="45720" y="84010"/>
                    <a:pt x="42672" y="82486"/>
                  </a:cubicBezTo>
                  <a:cubicBezTo>
                    <a:pt x="38100" y="80963"/>
                    <a:pt x="33528" y="79439"/>
                    <a:pt x="28956" y="77914"/>
                  </a:cubicBezTo>
                  <a:cubicBezTo>
                    <a:pt x="21336" y="74866"/>
                    <a:pt x="13717" y="68675"/>
                    <a:pt x="9145" y="62579"/>
                  </a:cubicBezTo>
                  <a:cubicBezTo>
                    <a:pt x="6097" y="56483"/>
                    <a:pt x="3049" y="48863"/>
                    <a:pt x="3049" y="41243"/>
                  </a:cubicBezTo>
                  <a:cubicBezTo>
                    <a:pt x="3049" y="35147"/>
                    <a:pt x="4572" y="30575"/>
                    <a:pt x="6097" y="26003"/>
                  </a:cubicBezTo>
                  <a:cubicBezTo>
                    <a:pt x="9145" y="21431"/>
                    <a:pt x="12192" y="16859"/>
                    <a:pt x="16764" y="12287"/>
                  </a:cubicBezTo>
                  <a:cubicBezTo>
                    <a:pt x="19812" y="9144"/>
                    <a:pt x="25909" y="6096"/>
                    <a:pt x="32005" y="4572"/>
                  </a:cubicBezTo>
                  <a:cubicBezTo>
                    <a:pt x="38100" y="1524"/>
                    <a:pt x="45720" y="0"/>
                    <a:pt x="5343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Shape 68"/>
            <p:cNvSpPr/>
            <p:nvPr/>
          </p:nvSpPr>
          <p:spPr>
            <a:xfrm>
              <a:off x="8940166" y="5226601"/>
              <a:ext cx="46481" cy="57869"/>
            </a:xfrm>
            <a:custGeom>
              <a:avLst/>
              <a:gdLst/>
              <a:ahLst/>
              <a:cxnLst/>
              <a:rect l="0" t="0" r="0" b="0"/>
              <a:pathLst>
                <a:path w="46481" h="57869">
                  <a:moveTo>
                    <a:pt x="46481" y="0"/>
                  </a:moveTo>
                  <a:lnTo>
                    <a:pt x="46481" y="8624"/>
                  </a:lnTo>
                  <a:lnTo>
                    <a:pt x="39623" y="12054"/>
                  </a:lnTo>
                  <a:cubicBezTo>
                    <a:pt x="38100" y="15101"/>
                    <a:pt x="36576" y="16625"/>
                    <a:pt x="35051" y="19673"/>
                  </a:cubicBezTo>
                  <a:cubicBezTo>
                    <a:pt x="33527" y="22721"/>
                    <a:pt x="33527" y="25769"/>
                    <a:pt x="33527" y="28818"/>
                  </a:cubicBezTo>
                  <a:cubicBezTo>
                    <a:pt x="33527" y="33389"/>
                    <a:pt x="33527" y="37962"/>
                    <a:pt x="36576" y="39485"/>
                  </a:cubicBezTo>
                  <a:cubicBezTo>
                    <a:pt x="38100" y="41010"/>
                    <a:pt x="41148" y="42533"/>
                    <a:pt x="44195" y="42533"/>
                  </a:cubicBezTo>
                  <a:lnTo>
                    <a:pt x="46481" y="42152"/>
                  </a:lnTo>
                  <a:lnTo>
                    <a:pt x="46481" y="53464"/>
                  </a:lnTo>
                  <a:lnTo>
                    <a:pt x="38100" y="56345"/>
                  </a:lnTo>
                  <a:cubicBezTo>
                    <a:pt x="35051" y="57869"/>
                    <a:pt x="32003" y="57869"/>
                    <a:pt x="27431" y="57869"/>
                  </a:cubicBezTo>
                  <a:cubicBezTo>
                    <a:pt x="19812" y="57869"/>
                    <a:pt x="13715" y="54821"/>
                    <a:pt x="7620" y="51677"/>
                  </a:cubicBezTo>
                  <a:cubicBezTo>
                    <a:pt x="3048" y="47105"/>
                    <a:pt x="0" y="41010"/>
                    <a:pt x="0" y="33389"/>
                  </a:cubicBezTo>
                  <a:cubicBezTo>
                    <a:pt x="0" y="30341"/>
                    <a:pt x="1523" y="27293"/>
                    <a:pt x="3048" y="24245"/>
                  </a:cubicBezTo>
                  <a:cubicBezTo>
                    <a:pt x="3048" y="21198"/>
                    <a:pt x="4572" y="18149"/>
                    <a:pt x="7620" y="16625"/>
                  </a:cubicBezTo>
                  <a:cubicBezTo>
                    <a:pt x="9144" y="13577"/>
                    <a:pt x="10667" y="12054"/>
                    <a:pt x="13715" y="10530"/>
                  </a:cubicBezTo>
                  <a:cubicBezTo>
                    <a:pt x="16763" y="10530"/>
                    <a:pt x="18287" y="9005"/>
                    <a:pt x="21335" y="7481"/>
                  </a:cubicBezTo>
                  <a:cubicBezTo>
                    <a:pt x="27431" y="5957"/>
                    <a:pt x="33527" y="2910"/>
                    <a:pt x="42672" y="1385"/>
                  </a:cubicBezTo>
                  <a:lnTo>
                    <a:pt x="4648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Shape 69"/>
            <p:cNvSpPr/>
            <p:nvPr/>
          </p:nvSpPr>
          <p:spPr>
            <a:xfrm>
              <a:off x="8944738" y="5185304"/>
              <a:ext cx="41909" cy="36587"/>
            </a:xfrm>
            <a:custGeom>
              <a:avLst/>
              <a:gdLst/>
              <a:ahLst/>
              <a:cxnLst/>
              <a:rect l="0" t="0" r="0" b="0"/>
              <a:pathLst>
                <a:path w="41909" h="36587">
                  <a:moveTo>
                    <a:pt x="41909" y="0"/>
                  </a:moveTo>
                  <a:lnTo>
                    <a:pt x="41909" y="7688"/>
                  </a:lnTo>
                  <a:lnTo>
                    <a:pt x="41148" y="7535"/>
                  </a:lnTo>
                  <a:cubicBezTo>
                    <a:pt x="38100" y="7535"/>
                    <a:pt x="36576" y="7535"/>
                    <a:pt x="33528" y="9059"/>
                  </a:cubicBezTo>
                  <a:cubicBezTo>
                    <a:pt x="32004" y="9059"/>
                    <a:pt x="30479" y="10583"/>
                    <a:pt x="30479" y="10583"/>
                  </a:cubicBezTo>
                  <a:cubicBezTo>
                    <a:pt x="30479" y="12107"/>
                    <a:pt x="30479" y="13631"/>
                    <a:pt x="32004" y="16679"/>
                  </a:cubicBezTo>
                  <a:cubicBezTo>
                    <a:pt x="32004" y="19727"/>
                    <a:pt x="32004" y="21251"/>
                    <a:pt x="32004" y="24299"/>
                  </a:cubicBezTo>
                  <a:cubicBezTo>
                    <a:pt x="32004" y="25823"/>
                    <a:pt x="32004" y="27347"/>
                    <a:pt x="32004" y="28871"/>
                  </a:cubicBezTo>
                  <a:cubicBezTo>
                    <a:pt x="32004" y="30395"/>
                    <a:pt x="30479" y="30395"/>
                    <a:pt x="28956" y="31919"/>
                  </a:cubicBezTo>
                  <a:cubicBezTo>
                    <a:pt x="27431" y="33538"/>
                    <a:pt x="25907" y="35063"/>
                    <a:pt x="24384" y="35063"/>
                  </a:cubicBezTo>
                  <a:cubicBezTo>
                    <a:pt x="22859" y="35063"/>
                    <a:pt x="19812" y="36587"/>
                    <a:pt x="16763" y="36587"/>
                  </a:cubicBezTo>
                  <a:cubicBezTo>
                    <a:pt x="10667" y="36587"/>
                    <a:pt x="7620" y="35063"/>
                    <a:pt x="4572" y="31919"/>
                  </a:cubicBezTo>
                  <a:cubicBezTo>
                    <a:pt x="1523" y="30395"/>
                    <a:pt x="0" y="25823"/>
                    <a:pt x="0" y="22775"/>
                  </a:cubicBezTo>
                  <a:cubicBezTo>
                    <a:pt x="0" y="18203"/>
                    <a:pt x="1523" y="15155"/>
                    <a:pt x="4572" y="13631"/>
                  </a:cubicBezTo>
                  <a:cubicBezTo>
                    <a:pt x="7620" y="10583"/>
                    <a:pt x="10667" y="7535"/>
                    <a:pt x="15240" y="6011"/>
                  </a:cubicBezTo>
                  <a:cubicBezTo>
                    <a:pt x="18287" y="4487"/>
                    <a:pt x="22859" y="2963"/>
                    <a:pt x="28956" y="1439"/>
                  </a:cubicBezTo>
                  <a:lnTo>
                    <a:pt x="4190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Shape 70"/>
            <p:cNvSpPr/>
            <p:nvPr/>
          </p:nvSpPr>
          <p:spPr>
            <a:xfrm>
              <a:off x="8986647" y="5185219"/>
              <a:ext cx="58770" cy="99251"/>
            </a:xfrm>
            <a:custGeom>
              <a:avLst/>
              <a:gdLst/>
              <a:ahLst/>
              <a:cxnLst/>
              <a:rect l="0" t="0" r="0" b="0"/>
              <a:pathLst>
                <a:path w="58770" h="99251">
                  <a:moveTo>
                    <a:pt x="763" y="0"/>
                  </a:moveTo>
                  <a:cubicBezTo>
                    <a:pt x="6858" y="0"/>
                    <a:pt x="12954" y="0"/>
                    <a:pt x="17526" y="1524"/>
                  </a:cubicBezTo>
                  <a:cubicBezTo>
                    <a:pt x="22098" y="1524"/>
                    <a:pt x="26670" y="3048"/>
                    <a:pt x="31242" y="6096"/>
                  </a:cubicBezTo>
                  <a:cubicBezTo>
                    <a:pt x="34291" y="7620"/>
                    <a:pt x="37339" y="10668"/>
                    <a:pt x="40386" y="15240"/>
                  </a:cubicBezTo>
                  <a:cubicBezTo>
                    <a:pt x="41911" y="19812"/>
                    <a:pt x="43435" y="24384"/>
                    <a:pt x="43435" y="32004"/>
                  </a:cubicBezTo>
                  <a:cubicBezTo>
                    <a:pt x="43435" y="38195"/>
                    <a:pt x="43435" y="47339"/>
                    <a:pt x="43435" y="56483"/>
                  </a:cubicBezTo>
                  <a:cubicBezTo>
                    <a:pt x="43435" y="65627"/>
                    <a:pt x="43435" y="73247"/>
                    <a:pt x="43435" y="76295"/>
                  </a:cubicBezTo>
                  <a:cubicBezTo>
                    <a:pt x="43435" y="79344"/>
                    <a:pt x="43435" y="80867"/>
                    <a:pt x="43435" y="82391"/>
                  </a:cubicBezTo>
                  <a:cubicBezTo>
                    <a:pt x="45053" y="83915"/>
                    <a:pt x="46578" y="85439"/>
                    <a:pt x="48101" y="85439"/>
                  </a:cubicBezTo>
                  <a:cubicBezTo>
                    <a:pt x="49626" y="86963"/>
                    <a:pt x="51150" y="86963"/>
                    <a:pt x="52674" y="86963"/>
                  </a:cubicBezTo>
                  <a:cubicBezTo>
                    <a:pt x="55722" y="86963"/>
                    <a:pt x="57245" y="86963"/>
                    <a:pt x="58770" y="86963"/>
                  </a:cubicBezTo>
                  <a:lnTo>
                    <a:pt x="58770" y="94583"/>
                  </a:lnTo>
                  <a:cubicBezTo>
                    <a:pt x="57245" y="94583"/>
                    <a:pt x="52674" y="96203"/>
                    <a:pt x="49626" y="97727"/>
                  </a:cubicBezTo>
                  <a:cubicBezTo>
                    <a:pt x="46578" y="97727"/>
                    <a:pt x="41911" y="99251"/>
                    <a:pt x="37339" y="99251"/>
                  </a:cubicBezTo>
                  <a:cubicBezTo>
                    <a:pt x="29719" y="99251"/>
                    <a:pt x="23622" y="97727"/>
                    <a:pt x="20575" y="94583"/>
                  </a:cubicBezTo>
                  <a:cubicBezTo>
                    <a:pt x="17526" y="93059"/>
                    <a:pt x="14478" y="90012"/>
                    <a:pt x="12954" y="85439"/>
                  </a:cubicBezTo>
                  <a:cubicBezTo>
                    <a:pt x="9906" y="86963"/>
                    <a:pt x="8382" y="90012"/>
                    <a:pt x="6858" y="91536"/>
                  </a:cubicBezTo>
                  <a:cubicBezTo>
                    <a:pt x="5335" y="93059"/>
                    <a:pt x="2286" y="93059"/>
                    <a:pt x="763" y="94583"/>
                  </a:cubicBezTo>
                  <a:lnTo>
                    <a:pt x="0" y="94846"/>
                  </a:lnTo>
                  <a:lnTo>
                    <a:pt x="0" y="83534"/>
                  </a:lnTo>
                  <a:lnTo>
                    <a:pt x="6858" y="82391"/>
                  </a:lnTo>
                  <a:cubicBezTo>
                    <a:pt x="8382" y="80867"/>
                    <a:pt x="9906" y="79344"/>
                    <a:pt x="12954" y="76295"/>
                  </a:cubicBezTo>
                  <a:lnTo>
                    <a:pt x="12954" y="45815"/>
                  </a:lnTo>
                  <a:cubicBezTo>
                    <a:pt x="9906" y="45815"/>
                    <a:pt x="5335" y="47339"/>
                    <a:pt x="2286" y="48863"/>
                  </a:cubicBezTo>
                  <a:lnTo>
                    <a:pt x="0" y="50006"/>
                  </a:lnTo>
                  <a:lnTo>
                    <a:pt x="0" y="41382"/>
                  </a:lnTo>
                  <a:lnTo>
                    <a:pt x="12954" y="36671"/>
                  </a:lnTo>
                  <a:lnTo>
                    <a:pt x="12954" y="27432"/>
                  </a:lnTo>
                  <a:cubicBezTo>
                    <a:pt x="12954" y="25908"/>
                    <a:pt x="12954" y="24384"/>
                    <a:pt x="12954" y="21336"/>
                  </a:cubicBezTo>
                  <a:cubicBezTo>
                    <a:pt x="11431" y="18288"/>
                    <a:pt x="11431" y="16764"/>
                    <a:pt x="11431" y="15240"/>
                  </a:cubicBezTo>
                  <a:cubicBezTo>
                    <a:pt x="9906" y="12192"/>
                    <a:pt x="8382" y="10668"/>
                    <a:pt x="6858" y="9144"/>
                  </a:cubicBezTo>
                  <a:lnTo>
                    <a:pt x="0" y="7772"/>
                  </a:lnTo>
                  <a:lnTo>
                    <a:pt x="0" y="85"/>
                  </a:lnTo>
                  <a:lnTo>
                    <a:pt x="76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Shape 71"/>
            <p:cNvSpPr/>
            <p:nvPr/>
          </p:nvSpPr>
          <p:spPr>
            <a:xfrm>
              <a:off x="9051513" y="5185219"/>
              <a:ext cx="125063" cy="96203"/>
            </a:xfrm>
            <a:custGeom>
              <a:avLst/>
              <a:gdLst/>
              <a:ahLst/>
              <a:cxnLst/>
              <a:rect l="0" t="0" r="0" b="0"/>
              <a:pathLst>
                <a:path w="125063" h="96203">
                  <a:moveTo>
                    <a:pt x="80772" y="0"/>
                  </a:moveTo>
                  <a:cubicBezTo>
                    <a:pt x="91535" y="0"/>
                    <a:pt x="99155" y="3048"/>
                    <a:pt x="103727" y="9144"/>
                  </a:cubicBezTo>
                  <a:cubicBezTo>
                    <a:pt x="109823" y="15240"/>
                    <a:pt x="111347" y="22860"/>
                    <a:pt x="111347" y="32004"/>
                  </a:cubicBezTo>
                  <a:lnTo>
                    <a:pt x="111347" y="77819"/>
                  </a:lnTo>
                  <a:cubicBezTo>
                    <a:pt x="111347" y="80868"/>
                    <a:pt x="112871" y="82391"/>
                    <a:pt x="112871" y="83915"/>
                  </a:cubicBezTo>
                  <a:cubicBezTo>
                    <a:pt x="112871" y="85439"/>
                    <a:pt x="114395" y="85439"/>
                    <a:pt x="117443" y="86963"/>
                  </a:cubicBezTo>
                  <a:cubicBezTo>
                    <a:pt x="117443" y="86963"/>
                    <a:pt x="118966" y="86963"/>
                    <a:pt x="120491" y="88487"/>
                  </a:cubicBezTo>
                  <a:cubicBezTo>
                    <a:pt x="122015" y="88487"/>
                    <a:pt x="123538" y="88487"/>
                    <a:pt x="125063" y="88487"/>
                  </a:cubicBezTo>
                  <a:lnTo>
                    <a:pt x="125063" y="96203"/>
                  </a:lnTo>
                  <a:lnTo>
                    <a:pt x="68579" y="96203"/>
                  </a:lnTo>
                  <a:lnTo>
                    <a:pt x="68579" y="88487"/>
                  </a:lnTo>
                  <a:cubicBezTo>
                    <a:pt x="70103" y="88487"/>
                    <a:pt x="71627" y="88487"/>
                    <a:pt x="73151" y="88487"/>
                  </a:cubicBezTo>
                  <a:cubicBezTo>
                    <a:pt x="74675" y="88487"/>
                    <a:pt x="76200" y="88487"/>
                    <a:pt x="77724" y="86963"/>
                  </a:cubicBezTo>
                  <a:cubicBezTo>
                    <a:pt x="77724" y="86963"/>
                    <a:pt x="79248" y="85439"/>
                    <a:pt x="79248" y="85439"/>
                  </a:cubicBezTo>
                  <a:cubicBezTo>
                    <a:pt x="80772" y="83915"/>
                    <a:pt x="80772" y="80868"/>
                    <a:pt x="80772" y="79343"/>
                  </a:cubicBezTo>
                  <a:lnTo>
                    <a:pt x="80772" y="35147"/>
                  </a:lnTo>
                  <a:cubicBezTo>
                    <a:pt x="80772" y="28956"/>
                    <a:pt x="79248" y="24384"/>
                    <a:pt x="77724" y="19812"/>
                  </a:cubicBezTo>
                  <a:cubicBezTo>
                    <a:pt x="74675" y="16764"/>
                    <a:pt x="71627" y="15240"/>
                    <a:pt x="67056" y="15240"/>
                  </a:cubicBezTo>
                  <a:cubicBezTo>
                    <a:pt x="64007" y="15240"/>
                    <a:pt x="62484" y="16764"/>
                    <a:pt x="59435" y="16764"/>
                  </a:cubicBezTo>
                  <a:cubicBezTo>
                    <a:pt x="57912" y="18288"/>
                    <a:pt x="56388" y="18288"/>
                    <a:pt x="53339" y="19812"/>
                  </a:cubicBezTo>
                  <a:cubicBezTo>
                    <a:pt x="51815" y="21336"/>
                    <a:pt x="50292" y="22860"/>
                    <a:pt x="48768" y="24384"/>
                  </a:cubicBezTo>
                  <a:cubicBezTo>
                    <a:pt x="48768" y="25908"/>
                    <a:pt x="47244" y="25908"/>
                    <a:pt x="47244" y="27432"/>
                  </a:cubicBezTo>
                  <a:lnTo>
                    <a:pt x="47244" y="77819"/>
                  </a:lnTo>
                  <a:cubicBezTo>
                    <a:pt x="47244" y="79343"/>
                    <a:pt x="47244" y="82391"/>
                    <a:pt x="47244" y="83915"/>
                  </a:cubicBezTo>
                  <a:cubicBezTo>
                    <a:pt x="48768" y="85439"/>
                    <a:pt x="48768" y="85439"/>
                    <a:pt x="50292" y="86963"/>
                  </a:cubicBezTo>
                  <a:cubicBezTo>
                    <a:pt x="51815" y="86963"/>
                    <a:pt x="53339" y="86963"/>
                    <a:pt x="54863" y="88487"/>
                  </a:cubicBezTo>
                  <a:cubicBezTo>
                    <a:pt x="56388" y="88487"/>
                    <a:pt x="57912" y="88487"/>
                    <a:pt x="57912" y="88487"/>
                  </a:cubicBezTo>
                  <a:lnTo>
                    <a:pt x="57912" y="96203"/>
                  </a:lnTo>
                  <a:lnTo>
                    <a:pt x="1524" y="96203"/>
                  </a:lnTo>
                  <a:lnTo>
                    <a:pt x="1524" y="88487"/>
                  </a:lnTo>
                  <a:cubicBezTo>
                    <a:pt x="3048" y="88487"/>
                    <a:pt x="4572" y="88487"/>
                    <a:pt x="6096" y="88487"/>
                  </a:cubicBezTo>
                  <a:cubicBezTo>
                    <a:pt x="7620" y="88487"/>
                    <a:pt x="9144" y="88487"/>
                    <a:pt x="10668" y="86963"/>
                  </a:cubicBezTo>
                  <a:cubicBezTo>
                    <a:pt x="12192" y="86963"/>
                    <a:pt x="13715" y="85439"/>
                    <a:pt x="15239" y="83915"/>
                  </a:cubicBezTo>
                  <a:cubicBezTo>
                    <a:pt x="15239" y="82391"/>
                    <a:pt x="15239" y="80868"/>
                    <a:pt x="15239" y="79343"/>
                  </a:cubicBezTo>
                  <a:lnTo>
                    <a:pt x="15239" y="24384"/>
                  </a:lnTo>
                  <a:cubicBezTo>
                    <a:pt x="15239" y="22860"/>
                    <a:pt x="15239" y="19812"/>
                    <a:pt x="13715" y="18288"/>
                  </a:cubicBezTo>
                  <a:cubicBezTo>
                    <a:pt x="13715" y="16764"/>
                    <a:pt x="12192" y="15240"/>
                    <a:pt x="10668" y="13716"/>
                  </a:cubicBezTo>
                  <a:cubicBezTo>
                    <a:pt x="9144" y="13716"/>
                    <a:pt x="7620" y="12192"/>
                    <a:pt x="6096" y="12192"/>
                  </a:cubicBezTo>
                  <a:cubicBezTo>
                    <a:pt x="4572" y="12192"/>
                    <a:pt x="3048" y="10668"/>
                    <a:pt x="0" y="10668"/>
                  </a:cubicBezTo>
                  <a:lnTo>
                    <a:pt x="0" y="4572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7244" y="16764"/>
                  </a:lnTo>
                  <a:cubicBezTo>
                    <a:pt x="48768" y="15240"/>
                    <a:pt x="50292" y="13716"/>
                    <a:pt x="53339" y="10668"/>
                  </a:cubicBezTo>
                  <a:cubicBezTo>
                    <a:pt x="56388" y="9144"/>
                    <a:pt x="57912" y="7620"/>
                    <a:pt x="59435" y="6096"/>
                  </a:cubicBezTo>
                  <a:cubicBezTo>
                    <a:pt x="62484" y="4572"/>
                    <a:pt x="65532" y="3048"/>
                    <a:pt x="68579" y="1524"/>
                  </a:cubicBezTo>
                  <a:cubicBezTo>
                    <a:pt x="73151" y="1524"/>
                    <a:pt x="77724" y="0"/>
                    <a:pt x="807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72"/>
            <p:cNvSpPr/>
            <p:nvPr/>
          </p:nvSpPr>
          <p:spPr>
            <a:xfrm>
              <a:off x="9187244" y="5185219"/>
              <a:ext cx="52674" cy="99251"/>
            </a:xfrm>
            <a:custGeom>
              <a:avLst/>
              <a:gdLst/>
              <a:ahLst/>
              <a:cxnLst/>
              <a:rect l="0" t="0" r="0" b="0"/>
              <a:pathLst>
                <a:path w="52674" h="99251">
                  <a:moveTo>
                    <a:pt x="47339" y="0"/>
                  </a:moveTo>
                  <a:lnTo>
                    <a:pt x="52674" y="593"/>
                  </a:lnTo>
                  <a:lnTo>
                    <a:pt x="52674" y="9939"/>
                  </a:lnTo>
                  <a:lnTo>
                    <a:pt x="46196" y="12192"/>
                  </a:lnTo>
                  <a:cubicBezTo>
                    <a:pt x="43529" y="14097"/>
                    <a:pt x="41242" y="16764"/>
                    <a:pt x="39719" y="19812"/>
                  </a:cubicBezTo>
                  <a:cubicBezTo>
                    <a:pt x="35147" y="27432"/>
                    <a:pt x="33624" y="36671"/>
                    <a:pt x="33624" y="50387"/>
                  </a:cubicBezTo>
                  <a:cubicBezTo>
                    <a:pt x="33624" y="54959"/>
                    <a:pt x="33624" y="59531"/>
                    <a:pt x="35147" y="64103"/>
                  </a:cubicBezTo>
                  <a:cubicBezTo>
                    <a:pt x="35147" y="67151"/>
                    <a:pt x="36671" y="71723"/>
                    <a:pt x="38195" y="74771"/>
                  </a:cubicBezTo>
                  <a:cubicBezTo>
                    <a:pt x="39719" y="77819"/>
                    <a:pt x="42767" y="80867"/>
                    <a:pt x="45815" y="82391"/>
                  </a:cubicBezTo>
                  <a:lnTo>
                    <a:pt x="52674" y="84677"/>
                  </a:lnTo>
                  <a:lnTo>
                    <a:pt x="52674" y="96493"/>
                  </a:lnTo>
                  <a:lnTo>
                    <a:pt x="42767" y="99251"/>
                  </a:lnTo>
                  <a:cubicBezTo>
                    <a:pt x="30575" y="99251"/>
                    <a:pt x="19907" y="94583"/>
                    <a:pt x="12288" y="85439"/>
                  </a:cubicBezTo>
                  <a:cubicBezTo>
                    <a:pt x="3048" y="74771"/>
                    <a:pt x="0" y="64103"/>
                    <a:pt x="0" y="48863"/>
                  </a:cubicBezTo>
                  <a:cubicBezTo>
                    <a:pt x="0" y="35147"/>
                    <a:pt x="4572" y="24384"/>
                    <a:pt x="13812" y="15240"/>
                  </a:cubicBezTo>
                  <a:cubicBezTo>
                    <a:pt x="22955" y="4572"/>
                    <a:pt x="33624" y="0"/>
                    <a:pt x="47339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Shape 73"/>
            <p:cNvSpPr/>
            <p:nvPr/>
          </p:nvSpPr>
          <p:spPr>
            <a:xfrm>
              <a:off x="9237631" y="5137811"/>
              <a:ext cx="2286" cy="8071"/>
            </a:xfrm>
            <a:custGeom>
              <a:avLst/>
              <a:gdLst/>
              <a:ahLst/>
              <a:cxnLst/>
              <a:rect l="0" t="0" r="0" b="0"/>
              <a:pathLst>
                <a:path w="2286" h="8071">
                  <a:moveTo>
                    <a:pt x="2286" y="0"/>
                  </a:moveTo>
                  <a:lnTo>
                    <a:pt x="2286" y="8071"/>
                  </a:lnTo>
                  <a:lnTo>
                    <a:pt x="0" y="7690"/>
                  </a:lnTo>
                  <a:lnTo>
                    <a:pt x="0" y="69"/>
                  </a:lnTo>
                  <a:lnTo>
                    <a:pt x="228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Shape 74"/>
            <p:cNvSpPr/>
            <p:nvPr/>
          </p:nvSpPr>
          <p:spPr>
            <a:xfrm>
              <a:off x="9239917" y="5136356"/>
              <a:ext cx="66389" cy="145355"/>
            </a:xfrm>
            <a:custGeom>
              <a:avLst/>
              <a:gdLst/>
              <a:ahLst/>
              <a:cxnLst/>
              <a:rect l="0" t="0" r="0" b="0"/>
              <a:pathLst>
                <a:path w="66389" h="145355">
                  <a:moveTo>
                    <a:pt x="48006" y="0"/>
                  </a:moveTo>
                  <a:lnTo>
                    <a:pt x="49530" y="1524"/>
                  </a:lnTo>
                  <a:lnTo>
                    <a:pt x="49530" y="123634"/>
                  </a:lnTo>
                  <a:cubicBezTo>
                    <a:pt x="49530" y="126682"/>
                    <a:pt x="51053" y="128207"/>
                    <a:pt x="51053" y="129730"/>
                  </a:cubicBezTo>
                  <a:cubicBezTo>
                    <a:pt x="52577" y="131254"/>
                    <a:pt x="52577" y="132778"/>
                    <a:pt x="55626" y="134302"/>
                  </a:cubicBezTo>
                  <a:cubicBezTo>
                    <a:pt x="55626" y="134302"/>
                    <a:pt x="58673" y="135826"/>
                    <a:pt x="60198" y="135826"/>
                  </a:cubicBezTo>
                  <a:cubicBezTo>
                    <a:pt x="63341" y="135826"/>
                    <a:pt x="64865" y="135826"/>
                    <a:pt x="66389" y="135826"/>
                  </a:cubicBezTo>
                  <a:lnTo>
                    <a:pt x="66389" y="143446"/>
                  </a:lnTo>
                  <a:lnTo>
                    <a:pt x="20573" y="145066"/>
                  </a:lnTo>
                  <a:lnTo>
                    <a:pt x="19050" y="145066"/>
                  </a:lnTo>
                  <a:lnTo>
                    <a:pt x="19050" y="135826"/>
                  </a:lnTo>
                  <a:cubicBezTo>
                    <a:pt x="16001" y="138874"/>
                    <a:pt x="11430" y="141922"/>
                    <a:pt x="6858" y="143446"/>
                  </a:cubicBezTo>
                  <a:lnTo>
                    <a:pt x="0" y="145355"/>
                  </a:lnTo>
                  <a:lnTo>
                    <a:pt x="0" y="133540"/>
                  </a:lnTo>
                  <a:lnTo>
                    <a:pt x="2286" y="134302"/>
                  </a:lnTo>
                  <a:cubicBezTo>
                    <a:pt x="6858" y="134302"/>
                    <a:pt x="9906" y="132778"/>
                    <a:pt x="12953" y="131254"/>
                  </a:cubicBezTo>
                  <a:cubicBezTo>
                    <a:pt x="14477" y="131254"/>
                    <a:pt x="17526" y="128207"/>
                    <a:pt x="19050" y="126682"/>
                  </a:cubicBezTo>
                  <a:lnTo>
                    <a:pt x="19050" y="73247"/>
                  </a:lnTo>
                  <a:cubicBezTo>
                    <a:pt x="19050" y="71723"/>
                    <a:pt x="17526" y="70199"/>
                    <a:pt x="17526" y="68675"/>
                  </a:cubicBezTo>
                  <a:cubicBezTo>
                    <a:pt x="16001" y="67151"/>
                    <a:pt x="16001" y="65627"/>
                    <a:pt x="14477" y="64103"/>
                  </a:cubicBezTo>
                  <a:cubicBezTo>
                    <a:pt x="12953" y="62579"/>
                    <a:pt x="11430" y="61055"/>
                    <a:pt x="8382" y="59531"/>
                  </a:cubicBezTo>
                  <a:cubicBezTo>
                    <a:pt x="6858" y="59531"/>
                    <a:pt x="5334" y="58007"/>
                    <a:pt x="2286" y="58007"/>
                  </a:cubicBezTo>
                  <a:lnTo>
                    <a:pt x="0" y="58802"/>
                  </a:lnTo>
                  <a:lnTo>
                    <a:pt x="0" y="49456"/>
                  </a:lnTo>
                  <a:lnTo>
                    <a:pt x="8382" y="50387"/>
                  </a:lnTo>
                  <a:cubicBezTo>
                    <a:pt x="12953" y="51911"/>
                    <a:pt x="16001" y="53435"/>
                    <a:pt x="19050" y="54959"/>
                  </a:cubicBezTo>
                  <a:lnTo>
                    <a:pt x="19050" y="24479"/>
                  </a:lnTo>
                  <a:cubicBezTo>
                    <a:pt x="19050" y="21431"/>
                    <a:pt x="19050" y="19907"/>
                    <a:pt x="17526" y="18288"/>
                  </a:cubicBezTo>
                  <a:cubicBezTo>
                    <a:pt x="17526" y="15240"/>
                    <a:pt x="16001" y="13716"/>
                    <a:pt x="14477" y="13716"/>
                  </a:cubicBezTo>
                  <a:cubicBezTo>
                    <a:pt x="11430" y="12192"/>
                    <a:pt x="9906" y="10668"/>
                    <a:pt x="6858" y="10668"/>
                  </a:cubicBezTo>
                  <a:lnTo>
                    <a:pt x="0" y="9525"/>
                  </a:lnTo>
                  <a:lnTo>
                    <a:pt x="0" y="1454"/>
                  </a:lnTo>
                  <a:lnTo>
                    <a:pt x="4800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Shape 75"/>
            <p:cNvSpPr/>
            <p:nvPr/>
          </p:nvSpPr>
          <p:spPr>
            <a:xfrm>
              <a:off x="9307829" y="5136356"/>
              <a:ext cx="126588" cy="145066"/>
            </a:xfrm>
            <a:custGeom>
              <a:avLst/>
              <a:gdLst/>
              <a:ahLst/>
              <a:cxnLst/>
              <a:rect l="0" t="0" r="0" b="0"/>
              <a:pathLst>
                <a:path w="126588" h="145066">
                  <a:moveTo>
                    <a:pt x="47245" y="0"/>
                  </a:moveTo>
                  <a:lnTo>
                    <a:pt x="48769" y="1524"/>
                  </a:lnTo>
                  <a:lnTo>
                    <a:pt x="48769" y="65627"/>
                  </a:lnTo>
                  <a:cubicBezTo>
                    <a:pt x="50292" y="64103"/>
                    <a:pt x="53341" y="61056"/>
                    <a:pt x="54864" y="59531"/>
                  </a:cubicBezTo>
                  <a:cubicBezTo>
                    <a:pt x="56389" y="58007"/>
                    <a:pt x="59437" y="56483"/>
                    <a:pt x="62485" y="54959"/>
                  </a:cubicBezTo>
                  <a:cubicBezTo>
                    <a:pt x="64009" y="53436"/>
                    <a:pt x="67056" y="51911"/>
                    <a:pt x="71628" y="50387"/>
                  </a:cubicBezTo>
                  <a:cubicBezTo>
                    <a:pt x="74676" y="50387"/>
                    <a:pt x="79249" y="48863"/>
                    <a:pt x="82297" y="48863"/>
                  </a:cubicBezTo>
                  <a:cubicBezTo>
                    <a:pt x="92964" y="48863"/>
                    <a:pt x="100585" y="51911"/>
                    <a:pt x="105252" y="58007"/>
                  </a:cubicBezTo>
                  <a:cubicBezTo>
                    <a:pt x="111348" y="64103"/>
                    <a:pt x="112872" y="71723"/>
                    <a:pt x="112872" y="80868"/>
                  </a:cubicBezTo>
                  <a:lnTo>
                    <a:pt x="112872" y="126683"/>
                  </a:lnTo>
                  <a:cubicBezTo>
                    <a:pt x="112872" y="129731"/>
                    <a:pt x="114395" y="131254"/>
                    <a:pt x="114395" y="132779"/>
                  </a:cubicBezTo>
                  <a:cubicBezTo>
                    <a:pt x="114395" y="134303"/>
                    <a:pt x="115920" y="134303"/>
                    <a:pt x="118969" y="135827"/>
                  </a:cubicBezTo>
                  <a:cubicBezTo>
                    <a:pt x="118969" y="135827"/>
                    <a:pt x="120492" y="137351"/>
                    <a:pt x="122016" y="137351"/>
                  </a:cubicBezTo>
                  <a:cubicBezTo>
                    <a:pt x="123541" y="137351"/>
                    <a:pt x="125064" y="137351"/>
                    <a:pt x="126588" y="137351"/>
                  </a:cubicBezTo>
                  <a:lnTo>
                    <a:pt x="126588" y="145066"/>
                  </a:lnTo>
                  <a:lnTo>
                    <a:pt x="70104" y="145066"/>
                  </a:lnTo>
                  <a:lnTo>
                    <a:pt x="70104" y="137351"/>
                  </a:lnTo>
                  <a:cubicBezTo>
                    <a:pt x="71628" y="137351"/>
                    <a:pt x="73153" y="137351"/>
                    <a:pt x="74676" y="137351"/>
                  </a:cubicBezTo>
                  <a:cubicBezTo>
                    <a:pt x="76200" y="137351"/>
                    <a:pt x="77725" y="137351"/>
                    <a:pt x="79249" y="135827"/>
                  </a:cubicBezTo>
                  <a:cubicBezTo>
                    <a:pt x="80773" y="135827"/>
                    <a:pt x="80773" y="134303"/>
                    <a:pt x="82297" y="134303"/>
                  </a:cubicBezTo>
                  <a:cubicBezTo>
                    <a:pt x="82297" y="132779"/>
                    <a:pt x="82297" y="129731"/>
                    <a:pt x="82297" y="128207"/>
                  </a:cubicBezTo>
                  <a:lnTo>
                    <a:pt x="82297" y="84010"/>
                  </a:lnTo>
                  <a:cubicBezTo>
                    <a:pt x="82297" y="77819"/>
                    <a:pt x="80773" y="73247"/>
                    <a:pt x="79249" y="68675"/>
                  </a:cubicBezTo>
                  <a:cubicBezTo>
                    <a:pt x="76200" y="65627"/>
                    <a:pt x="73153" y="64103"/>
                    <a:pt x="68581" y="64103"/>
                  </a:cubicBezTo>
                  <a:cubicBezTo>
                    <a:pt x="65532" y="64103"/>
                    <a:pt x="64009" y="65627"/>
                    <a:pt x="60961" y="65627"/>
                  </a:cubicBezTo>
                  <a:cubicBezTo>
                    <a:pt x="59437" y="67151"/>
                    <a:pt x="57913" y="67151"/>
                    <a:pt x="54864" y="68675"/>
                  </a:cubicBezTo>
                  <a:cubicBezTo>
                    <a:pt x="53341" y="70200"/>
                    <a:pt x="51817" y="71723"/>
                    <a:pt x="50292" y="73247"/>
                  </a:cubicBezTo>
                  <a:cubicBezTo>
                    <a:pt x="50292" y="74771"/>
                    <a:pt x="48769" y="74771"/>
                    <a:pt x="48769" y="76295"/>
                  </a:cubicBezTo>
                  <a:lnTo>
                    <a:pt x="48769" y="126683"/>
                  </a:lnTo>
                  <a:cubicBezTo>
                    <a:pt x="48769" y="129731"/>
                    <a:pt x="48769" y="131254"/>
                    <a:pt x="48769" y="132779"/>
                  </a:cubicBezTo>
                  <a:cubicBezTo>
                    <a:pt x="48769" y="132779"/>
                    <a:pt x="50292" y="134303"/>
                    <a:pt x="51817" y="135827"/>
                  </a:cubicBezTo>
                  <a:cubicBezTo>
                    <a:pt x="53341" y="135827"/>
                    <a:pt x="54864" y="135827"/>
                    <a:pt x="56389" y="137351"/>
                  </a:cubicBezTo>
                  <a:cubicBezTo>
                    <a:pt x="57913" y="137351"/>
                    <a:pt x="59437" y="137351"/>
                    <a:pt x="60961" y="137351"/>
                  </a:cubicBezTo>
                  <a:lnTo>
                    <a:pt x="60961" y="145066"/>
                  </a:lnTo>
                  <a:lnTo>
                    <a:pt x="3049" y="145066"/>
                  </a:lnTo>
                  <a:lnTo>
                    <a:pt x="3049" y="137351"/>
                  </a:lnTo>
                  <a:cubicBezTo>
                    <a:pt x="4573" y="137351"/>
                    <a:pt x="6097" y="137351"/>
                    <a:pt x="7620" y="137351"/>
                  </a:cubicBezTo>
                  <a:cubicBezTo>
                    <a:pt x="9145" y="137351"/>
                    <a:pt x="10669" y="137351"/>
                    <a:pt x="12192" y="135827"/>
                  </a:cubicBezTo>
                  <a:cubicBezTo>
                    <a:pt x="13717" y="135827"/>
                    <a:pt x="15241" y="134303"/>
                    <a:pt x="16764" y="132779"/>
                  </a:cubicBezTo>
                  <a:cubicBezTo>
                    <a:pt x="16764" y="131254"/>
                    <a:pt x="16764" y="129731"/>
                    <a:pt x="16764" y="128207"/>
                  </a:cubicBezTo>
                  <a:lnTo>
                    <a:pt x="16764" y="22956"/>
                  </a:lnTo>
                  <a:cubicBezTo>
                    <a:pt x="16764" y="21431"/>
                    <a:pt x="16764" y="18288"/>
                    <a:pt x="15241" y="16764"/>
                  </a:cubicBezTo>
                  <a:cubicBezTo>
                    <a:pt x="15241" y="15240"/>
                    <a:pt x="13717" y="12192"/>
                    <a:pt x="12192" y="12192"/>
                  </a:cubicBezTo>
                  <a:cubicBezTo>
                    <a:pt x="10669" y="10668"/>
                    <a:pt x="9145" y="10668"/>
                    <a:pt x="6097" y="9144"/>
                  </a:cubicBezTo>
                  <a:cubicBezTo>
                    <a:pt x="4573" y="9144"/>
                    <a:pt x="1525" y="9144"/>
                    <a:pt x="0" y="9144"/>
                  </a:cubicBezTo>
                  <a:lnTo>
                    <a:pt x="0" y="1524"/>
                  </a:lnTo>
                  <a:lnTo>
                    <a:pt x="4724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Shape 76"/>
            <p:cNvSpPr/>
            <p:nvPr/>
          </p:nvSpPr>
          <p:spPr>
            <a:xfrm>
              <a:off x="9438989" y="5186743"/>
              <a:ext cx="126588" cy="97727"/>
            </a:xfrm>
            <a:custGeom>
              <a:avLst/>
              <a:gdLst/>
              <a:ahLst/>
              <a:cxnLst/>
              <a:rect l="0" t="0" r="0" b="0"/>
              <a:pathLst>
                <a:path w="126588" h="97727">
                  <a:moveTo>
                    <a:pt x="45720" y="0"/>
                  </a:moveTo>
                  <a:lnTo>
                    <a:pt x="47244" y="1524"/>
                  </a:lnTo>
                  <a:lnTo>
                    <a:pt x="47244" y="64103"/>
                  </a:lnTo>
                  <a:cubicBezTo>
                    <a:pt x="47244" y="70199"/>
                    <a:pt x="48768" y="74771"/>
                    <a:pt x="50292" y="77820"/>
                  </a:cubicBezTo>
                  <a:cubicBezTo>
                    <a:pt x="53340" y="80868"/>
                    <a:pt x="56388" y="82391"/>
                    <a:pt x="60961" y="82391"/>
                  </a:cubicBezTo>
                  <a:cubicBezTo>
                    <a:pt x="65532" y="82391"/>
                    <a:pt x="68580" y="82391"/>
                    <a:pt x="73151" y="79343"/>
                  </a:cubicBezTo>
                  <a:cubicBezTo>
                    <a:pt x="76200" y="77820"/>
                    <a:pt x="79344" y="74771"/>
                    <a:pt x="80867" y="71724"/>
                  </a:cubicBezTo>
                  <a:lnTo>
                    <a:pt x="80867" y="21336"/>
                  </a:lnTo>
                  <a:cubicBezTo>
                    <a:pt x="80867" y="19812"/>
                    <a:pt x="80867" y="16764"/>
                    <a:pt x="79344" y="15240"/>
                  </a:cubicBezTo>
                  <a:cubicBezTo>
                    <a:pt x="79344" y="13716"/>
                    <a:pt x="77725" y="12192"/>
                    <a:pt x="76200" y="12192"/>
                  </a:cubicBezTo>
                  <a:cubicBezTo>
                    <a:pt x="74676" y="10668"/>
                    <a:pt x="73151" y="10668"/>
                    <a:pt x="71628" y="10668"/>
                  </a:cubicBezTo>
                  <a:cubicBezTo>
                    <a:pt x="68580" y="9144"/>
                    <a:pt x="67056" y="9144"/>
                    <a:pt x="64008" y="9144"/>
                  </a:cubicBezTo>
                  <a:lnTo>
                    <a:pt x="64008" y="3048"/>
                  </a:lnTo>
                  <a:lnTo>
                    <a:pt x="109824" y="0"/>
                  </a:lnTo>
                  <a:lnTo>
                    <a:pt x="111347" y="1524"/>
                  </a:lnTo>
                  <a:lnTo>
                    <a:pt x="111347" y="74771"/>
                  </a:lnTo>
                  <a:cubicBezTo>
                    <a:pt x="111347" y="76295"/>
                    <a:pt x="111347" y="77820"/>
                    <a:pt x="112871" y="79343"/>
                  </a:cubicBezTo>
                  <a:cubicBezTo>
                    <a:pt x="114395" y="80868"/>
                    <a:pt x="114395" y="82391"/>
                    <a:pt x="115919" y="83915"/>
                  </a:cubicBezTo>
                  <a:cubicBezTo>
                    <a:pt x="117444" y="83915"/>
                    <a:pt x="118967" y="85439"/>
                    <a:pt x="122016" y="85439"/>
                  </a:cubicBezTo>
                  <a:cubicBezTo>
                    <a:pt x="123539" y="85439"/>
                    <a:pt x="125064" y="85439"/>
                    <a:pt x="126588" y="85439"/>
                  </a:cubicBezTo>
                  <a:lnTo>
                    <a:pt x="126588" y="93059"/>
                  </a:lnTo>
                  <a:lnTo>
                    <a:pt x="82392" y="94679"/>
                  </a:lnTo>
                  <a:lnTo>
                    <a:pt x="80867" y="94679"/>
                  </a:lnTo>
                  <a:lnTo>
                    <a:pt x="80867" y="80868"/>
                  </a:lnTo>
                  <a:cubicBezTo>
                    <a:pt x="77725" y="83915"/>
                    <a:pt x="76200" y="85439"/>
                    <a:pt x="74676" y="86963"/>
                  </a:cubicBezTo>
                  <a:cubicBezTo>
                    <a:pt x="71628" y="88488"/>
                    <a:pt x="70104" y="90012"/>
                    <a:pt x="67056" y="91536"/>
                  </a:cubicBezTo>
                  <a:cubicBezTo>
                    <a:pt x="64008" y="94679"/>
                    <a:pt x="60961" y="94679"/>
                    <a:pt x="57913" y="96203"/>
                  </a:cubicBezTo>
                  <a:cubicBezTo>
                    <a:pt x="54864" y="96203"/>
                    <a:pt x="50292" y="97727"/>
                    <a:pt x="45720" y="97727"/>
                  </a:cubicBezTo>
                  <a:cubicBezTo>
                    <a:pt x="36576" y="97727"/>
                    <a:pt x="28956" y="94679"/>
                    <a:pt x="22861" y="88488"/>
                  </a:cubicBezTo>
                  <a:cubicBezTo>
                    <a:pt x="18288" y="82391"/>
                    <a:pt x="16764" y="74771"/>
                    <a:pt x="16764" y="64103"/>
                  </a:cubicBezTo>
                  <a:lnTo>
                    <a:pt x="16764" y="22860"/>
                  </a:lnTo>
                  <a:cubicBezTo>
                    <a:pt x="16764" y="19812"/>
                    <a:pt x="15240" y="18288"/>
                    <a:pt x="15240" y="16764"/>
                  </a:cubicBezTo>
                  <a:cubicBezTo>
                    <a:pt x="13716" y="15240"/>
                    <a:pt x="12192" y="13716"/>
                    <a:pt x="10668" y="12192"/>
                  </a:cubicBezTo>
                  <a:cubicBezTo>
                    <a:pt x="9144" y="10668"/>
                    <a:pt x="7620" y="10668"/>
                    <a:pt x="6097" y="10668"/>
                  </a:cubicBezTo>
                  <a:cubicBezTo>
                    <a:pt x="4573" y="10668"/>
                    <a:pt x="1525" y="9144"/>
                    <a:pt x="0" y="9144"/>
                  </a:cubicBezTo>
                  <a:lnTo>
                    <a:pt x="0" y="3048"/>
                  </a:lnTo>
                  <a:lnTo>
                    <a:pt x="4572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37" name="Picture 36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201156" y="2959608"/>
              <a:ext cx="1813560" cy="320040"/>
            </a:xfrm>
            <a:prstGeom prst="rect">
              <a:avLst/>
            </a:prstGeom>
          </p:spPr>
        </p:pic>
        <p:sp>
          <p:nvSpPr>
            <p:cNvPr id="38" name="Shape 79"/>
            <p:cNvSpPr/>
            <p:nvPr/>
          </p:nvSpPr>
          <p:spPr>
            <a:xfrm>
              <a:off x="6312027" y="3022473"/>
              <a:ext cx="120491" cy="195358"/>
            </a:xfrm>
            <a:custGeom>
              <a:avLst/>
              <a:gdLst/>
              <a:ahLst/>
              <a:cxnLst/>
              <a:rect l="0" t="0" r="0" b="0"/>
              <a:pathLst>
                <a:path w="120491" h="195358">
                  <a:moveTo>
                    <a:pt x="0" y="0"/>
                  </a:moveTo>
                  <a:lnTo>
                    <a:pt x="105251" y="0"/>
                  </a:lnTo>
                  <a:lnTo>
                    <a:pt x="120491" y="1325"/>
                  </a:lnTo>
                  <a:lnTo>
                    <a:pt x="120491" y="16933"/>
                  </a:lnTo>
                  <a:lnTo>
                    <a:pt x="99155" y="12192"/>
                  </a:lnTo>
                  <a:cubicBezTo>
                    <a:pt x="96107" y="12192"/>
                    <a:pt x="91536" y="12192"/>
                    <a:pt x="88487" y="12192"/>
                  </a:cubicBezTo>
                  <a:cubicBezTo>
                    <a:pt x="83915" y="12192"/>
                    <a:pt x="80867" y="12192"/>
                    <a:pt x="79343" y="12192"/>
                  </a:cubicBezTo>
                  <a:lnTo>
                    <a:pt x="79343" y="161734"/>
                  </a:lnTo>
                  <a:cubicBezTo>
                    <a:pt x="79343" y="164783"/>
                    <a:pt x="79343" y="167830"/>
                    <a:pt x="80867" y="169354"/>
                  </a:cubicBezTo>
                  <a:cubicBezTo>
                    <a:pt x="80867" y="172403"/>
                    <a:pt x="82391" y="175451"/>
                    <a:pt x="83915" y="176974"/>
                  </a:cubicBezTo>
                  <a:cubicBezTo>
                    <a:pt x="86963" y="178498"/>
                    <a:pt x="90012" y="180022"/>
                    <a:pt x="93059" y="181546"/>
                  </a:cubicBezTo>
                  <a:cubicBezTo>
                    <a:pt x="96107" y="181546"/>
                    <a:pt x="99155" y="183071"/>
                    <a:pt x="105251" y="183071"/>
                  </a:cubicBezTo>
                  <a:lnTo>
                    <a:pt x="120491" y="179485"/>
                  </a:lnTo>
                  <a:lnTo>
                    <a:pt x="120491" y="192415"/>
                  </a:lnTo>
                  <a:lnTo>
                    <a:pt x="99155" y="195358"/>
                  </a:lnTo>
                  <a:lnTo>
                    <a:pt x="1524" y="195358"/>
                  </a:lnTo>
                  <a:lnTo>
                    <a:pt x="1524" y="184594"/>
                  </a:lnTo>
                  <a:cubicBezTo>
                    <a:pt x="4572" y="184594"/>
                    <a:pt x="7620" y="184594"/>
                    <a:pt x="12192" y="183071"/>
                  </a:cubicBezTo>
                  <a:cubicBezTo>
                    <a:pt x="16764" y="183071"/>
                    <a:pt x="19812" y="183071"/>
                    <a:pt x="21336" y="181546"/>
                  </a:cubicBezTo>
                  <a:cubicBezTo>
                    <a:pt x="24384" y="180022"/>
                    <a:pt x="25908" y="178498"/>
                    <a:pt x="27432" y="176974"/>
                  </a:cubicBezTo>
                  <a:cubicBezTo>
                    <a:pt x="28956" y="173927"/>
                    <a:pt x="30480" y="170878"/>
                    <a:pt x="30480" y="167830"/>
                  </a:cubicBezTo>
                  <a:lnTo>
                    <a:pt x="30480" y="28956"/>
                  </a:lnTo>
                  <a:cubicBezTo>
                    <a:pt x="30480" y="25908"/>
                    <a:pt x="28956" y="22860"/>
                    <a:pt x="27432" y="19812"/>
                  </a:cubicBezTo>
                  <a:cubicBezTo>
                    <a:pt x="27432" y="18288"/>
                    <a:pt x="24384" y="15240"/>
                    <a:pt x="21336" y="13716"/>
                  </a:cubicBezTo>
                  <a:cubicBezTo>
                    <a:pt x="16764" y="12192"/>
                    <a:pt x="13716" y="12192"/>
                    <a:pt x="9144" y="10668"/>
                  </a:cubicBezTo>
                  <a:cubicBezTo>
                    <a:pt x="6096" y="10668"/>
                    <a:pt x="3048" y="10668"/>
                    <a:pt x="0" y="10668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Shape 80"/>
            <p:cNvSpPr/>
            <p:nvPr/>
          </p:nvSpPr>
          <p:spPr>
            <a:xfrm>
              <a:off x="6432518" y="3023798"/>
              <a:ext cx="97631" cy="191090"/>
            </a:xfrm>
            <a:custGeom>
              <a:avLst/>
              <a:gdLst/>
              <a:ahLst/>
              <a:cxnLst/>
              <a:rect l="0" t="0" r="0" b="0"/>
              <a:pathLst>
                <a:path w="97631" h="191090">
                  <a:moveTo>
                    <a:pt x="0" y="0"/>
                  </a:moveTo>
                  <a:lnTo>
                    <a:pt x="19812" y="1723"/>
                  </a:lnTo>
                  <a:cubicBezTo>
                    <a:pt x="33528" y="4771"/>
                    <a:pt x="45720" y="10867"/>
                    <a:pt x="56483" y="18487"/>
                  </a:cubicBezTo>
                  <a:cubicBezTo>
                    <a:pt x="68676" y="26107"/>
                    <a:pt x="79343" y="36775"/>
                    <a:pt x="85440" y="48967"/>
                  </a:cubicBezTo>
                  <a:cubicBezTo>
                    <a:pt x="93059" y="62778"/>
                    <a:pt x="97631" y="78018"/>
                    <a:pt x="97631" y="97830"/>
                  </a:cubicBezTo>
                  <a:cubicBezTo>
                    <a:pt x="97631" y="114594"/>
                    <a:pt x="94583" y="128405"/>
                    <a:pt x="86964" y="140597"/>
                  </a:cubicBezTo>
                  <a:cubicBezTo>
                    <a:pt x="80867" y="152790"/>
                    <a:pt x="71724" y="163457"/>
                    <a:pt x="61055" y="171078"/>
                  </a:cubicBezTo>
                  <a:cubicBezTo>
                    <a:pt x="50292" y="178697"/>
                    <a:pt x="38100" y="184889"/>
                    <a:pt x="22860" y="187936"/>
                  </a:cubicBezTo>
                  <a:lnTo>
                    <a:pt x="0" y="191090"/>
                  </a:lnTo>
                  <a:lnTo>
                    <a:pt x="0" y="178160"/>
                  </a:lnTo>
                  <a:lnTo>
                    <a:pt x="10668" y="175649"/>
                  </a:lnTo>
                  <a:cubicBezTo>
                    <a:pt x="18288" y="171078"/>
                    <a:pt x="24384" y="166505"/>
                    <a:pt x="28956" y="158885"/>
                  </a:cubicBezTo>
                  <a:cubicBezTo>
                    <a:pt x="33528" y="151265"/>
                    <a:pt x="36576" y="142121"/>
                    <a:pt x="38100" y="132978"/>
                  </a:cubicBezTo>
                  <a:cubicBezTo>
                    <a:pt x="41148" y="122309"/>
                    <a:pt x="41148" y="110022"/>
                    <a:pt x="41148" y="97830"/>
                  </a:cubicBezTo>
                  <a:cubicBezTo>
                    <a:pt x="41148" y="84114"/>
                    <a:pt x="41148" y="71922"/>
                    <a:pt x="38100" y="61254"/>
                  </a:cubicBezTo>
                  <a:cubicBezTo>
                    <a:pt x="35052" y="50491"/>
                    <a:pt x="30480" y="41347"/>
                    <a:pt x="25908" y="33727"/>
                  </a:cubicBezTo>
                  <a:cubicBezTo>
                    <a:pt x="19812" y="26107"/>
                    <a:pt x="13716" y="21535"/>
                    <a:pt x="6096" y="16963"/>
                  </a:cubicBezTo>
                  <a:lnTo>
                    <a:pt x="0" y="15608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Shape 81"/>
            <p:cNvSpPr/>
            <p:nvPr/>
          </p:nvSpPr>
          <p:spPr>
            <a:xfrm>
              <a:off x="6549962" y="3136420"/>
              <a:ext cx="67914" cy="85982"/>
            </a:xfrm>
            <a:custGeom>
              <a:avLst/>
              <a:gdLst/>
              <a:ahLst/>
              <a:cxnLst/>
              <a:rect l="0" t="0" r="0" b="0"/>
              <a:pathLst>
                <a:path w="67914" h="85982">
                  <a:moveTo>
                    <a:pt x="67914" y="0"/>
                  </a:moveTo>
                  <a:lnTo>
                    <a:pt x="67914" y="15116"/>
                  </a:lnTo>
                  <a:lnTo>
                    <a:pt x="59531" y="20355"/>
                  </a:lnTo>
                  <a:cubicBezTo>
                    <a:pt x="54959" y="21879"/>
                    <a:pt x="53436" y="24928"/>
                    <a:pt x="50388" y="29499"/>
                  </a:cubicBezTo>
                  <a:cubicBezTo>
                    <a:pt x="48864" y="34072"/>
                    <a:pt x="48864" y="38643"/>
                    <a:pt x="48864" y="43215"/>
                  </a:cubicBezTo>
                  <a:cubicBezTo>
                    <a:pt x="48864" y="50835"/>
                    <a:pt x="50388" y="55407"/>
                    <a:pt x="53436" y="59979"/>
                  </a:cubicBezTo>
                  <a:cubicBezTo>
                    <a:pt x="56483" y="63028"/>
                    <a:pt x="61055" y="64551"/>
                    <a:pt x="65627" y="64551"/>
                  </a:cubicBezTo>
                  <a:lnTo>
                    <a:pt x="67914" y="63979"/>
                  </a:lnTo>
                  <a:lnTo>
                    <a:pt x="67914" y="80172"/>
                  </a:lnTo>
                  <a:lnTo>
                    <a:pt x="56483" y="84459"/>
                  </a:lnTo>
                  <a:cubicBezTo>
                    <a:pt x="51912" y="85982"/>
                    <a:pt x="45815" y="85982"/>
                    <a:pt x="39624" y="85982"/>
                  </a:cubicBezTo>
                  <a:cubicBezTo>
                    <a:pt x="28956" y="85982"/>
                    <a:pt x="19812" y="82934"/>
                    <a:pt x="12192" y="76839"/>
                  </a:cubicBezTo>
                  <a:cubicBezTo>
                    <a:pt x="4572" y="70647"/>
                    <a:pt x="0" y="61503"/>
                    <a:pt x="0" y="50835"/>
                  </a:cubicBezTo>
                  <a:cubicBezTo>
                    <a:pt x="0" y="44739"/>
                    <a:pt x="1524" y="40167"/>
                    <a:pt x="3048" y="35596"/>
                  </a:cubicBezTo>
                  <a:cubicBezTo>
                    <a:pt x="4572" y="32547"/>
                    <a:pt x="7620" y="27975"/>
                    <a:pt x="10668" y="24928"/>
                  </a:cubicBezTo>
                  <a:cubicBezTo>
                    <a:pt x="12192" y="21879"/>
                    <a:pt x="15240" y="18831"/>
                    <a:pt x="19812" y="17307"/>
                  </a:cubicBezTo>
                  <a:cubicBezTo>
                    <a:pt x="22860" y="15783"/>
                    <a:pt x="27432" y="14260"/>
                    <a:pt x="32004" y="12735"/>
                  </a:cubicBezTo>
                  <a:cubicBezTo>
                    <a:pt x="39624" y="9687"/>
                    <a:pt x="50388" y="6544"/>
                    <a:pt x="61055" y="1972"/>
                  </a:cubicBezTo>
                  <a:lnTo>
                    <a:pt x="6791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Shape 82"/>
            <p:cNvSpPr/>
            <p:nvPr/>
          </p:nvSpPr>
          <p:spPr>
            <a:xfrm>
              <a:off x="6557581" y="3077396"/>
              <a:ext cx="60294" cy="51853"/>
            </a:xfrm>
            <a:custGeom>
              <a:avLst/>
              <a:gdLst/>
              <a:ahLst/>
              <a:cxnLst/>
              <a:rect l="0" t="0" r="0" b="0"/>
              <a:pathLst>
                <a:path w="60294" h="51853">
                  <a:moveTo>
                    <a:pt x="60294" y="0"/>
                  </a:moveTo>
                  <a:lnTo>
                    <a:pt x="60294" y="10922"/>
                  </a:lnTo>
                  <a:lnTo>
                    <a:pt x="59531" y="10704"/>
                  </a:lnTo>
                  <a:cubicBezTo>
                    <a:pt x="54959" y="10704"/>
                    <a:pt x="51912" y="10704"/>
                    <a:pt x="48864" y="12229"/>
                  </a:cubicBezTo>
                  <a:cubicBezTo>
                    <a:pt x="45816" y="13753"/>
                    <a:pt x="44292" y="13753"/>
                    <a:pt x="42768" y="15277"/>
                  </a:cubicBezTo>
                  <a:cubicBezTo>
                    <a:pt x="42768" y="16801"/>
                    <a:pt x="44292" y="19848"/>
                    <a:pt x="44292" y="24421"/>
                  </a:cubicBezTo>
                  <a:cubicBezTo>
                    <a:pt x="45816" y="27468"/>
                    <a:pt x="47340" y="32040"/>
                    <a:pt x="47340" y="35089"/>
                  </a:cubicBezTo>
                  <a:cubicBezTo>
                    <a:pt x="47340" y="36612"/>
                    <a:pt x="45816" y="38137"/>
                    <a:pt x="45816" y="41184"/>
                  </a:cubicBezTo>
                  <a:cubicBezTo>
                    <a:pt x="44292" y="42709"/>
                    <a:pt x="44292" y="45757"/>
                    <a:pt x="42768" y="45757"/>
                  </a:cubicBezTo>
                  <a:cubicBezTo>
                    <a:pt x="39719" y="48804"/>
                    <a:pt x="38195" y="50329"/>
                    <a:pt x="35147" y="50329"/>
                  </a:cubicBezTo>
                  <a:cubicBezTo>
                    <a:pt x="32004" y="51853"/>
                    <a:pt x="28956" y="51853"/>
                    <a:pt x="22861" y="51853"/>
                  </a:cubicBezTo>
                  <a:cubicBezTo>
                    <a:pt x="15240" y="51853"/>
                    <a:pt x="9144" y="50329"/>
                    <a:pt x="4572" y="47280"/>
                  </a:cubicBezTo>
                  <a:cubicBezTo>
                    <a:pt x="1525" y="42709"/>
                    <a:pt x="0" y="38137"/>
                    <a:pt x="0" y="32040"/>
                  </a:cubicBezTo>
                  <a:cubicBezTo>
                    <a:pt x="0" y="27468"/>
                    <a:pt x="1525" y="22897"/>
                    <a:pt x="6097" y="18325"/>
                  </a:cubicBezTo>
                  <a:cubicBezTo>
                    <a:pt x="9144" y="13753"/>
                    <a:pt x="15240" y="10704"/>
                    <a:pt x="19813" y="7657"/>
                  </a:cubicBezTo>
                  <a:cubicBezTo>
                    <a:pt x="25908" y="4609"/>
                    <a:pt x="33528" y="2990"/>
                    <a:pt x="41244" y="1465"/>
                  </a:cubicBezTo>
                  <a:lnTo>
                    <a:pt x="6029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Shape 83"/>
            <p:cNvSpPr/>
            <p:nvPr/>
          </p:nvSpPr>
          <p:spPr>
            <a:xfrm>
              <a:off x="6617875" y="3077337"/>
              <a:ext cx="87725" cy="145066"/>
            </a:xfrm>
            <a:custGeom>
              <a:avLst/>
              <a:gdLst/>
              <a:ahLst/>
              <a:cxnLst/>
              <a:rect l="0" t="0" r="0" b="0"/>
              <a:pathLst>
                <a:path w="87725" h="145066">
                  <a:moveTo>
                    <a:pt x="762" y="0"/>
                  </a:moveTo>
                  <a:cubicBezTo>
                    <a:pt x="9906" y="0"/>
                    <a:pt x="19050" y="0"/>
                    <a:pt x="25146" y="1524"/>
                  </a:cubicBezTo>
                  <a:cubicBezTo>
                    <a:pt x="32765" y="1524"/>
                    <a:pt x="40386" y="4667"/>
                    <a:pt x="46481" y="7715"/>
                  </a:cubicBezTo>
                  <a:cubicBezTo>
                    <a:pt x="51053" y="10763"/>
                    <a:pt x="55625" y="15335"/>
                    <a:pt x="60198" y="21431"/>
                  </a:cubicBezTo>
                  <a:cubicBezTo>
                    <a:pt x="63246" y="27527"/>
                    <a:pt x="64770" y="35147"/>
                    <a:pt x="64770" y="45815"/>
                  </a:cubicBezTo>
                  <a:cubicBezTo>
                    <a:pt x="64770" y="56483"/>
                    <a:pt x="64770" y="68770"/>
                    <a:pt x="63246" y="82486"/>
                  </a:cubicBezTo>
                  <a:cubicBezTo>
                    <a:pt x="63246" y="96202"/>
                    <a:pt x="63246" y="106870"/>
                    <a:pt x="63246" y="111443"/>
                  </a:cubicBezTo>
                  <a:cubicBezTo>
                    <a:pt x="63246" y="114491"/>
                    <a:pt x="63246" y="117538"/>
                    <a:pt x="64770" y="120586"/>
                  </a:cubicBezTo>
                  <a:cubicBezTo>
                    <a:pt x="66294" y="123634"/>
                    <a:pt x="67818" y="125158"/>
                    <a:pt x="70865" y="126683"/>
                  </a:cubicBezTo>
                  <a:cubicBezTo>
                    <a:pt x="72389" y="126683"/>
                    <a:pt x="75437" y="126683"/>
                    <a:pt x="78486" y="126683"/>
                  </a:cubicBezTo>
                  <a:cubicBezTo>
                    <a:pt x="81534" y="128206"/>
                    <a:pt x="84677" y="128206"/>
                    <a:pt x="87725" y="128206"/>
                  </a:cubicBezTo>
                  <a:lnTo>
                    <a:pt x="87725" y="137446"/>
                  </a:lnTo>
                  <a:cubicBezTo>
                    <a:pt x="83153" y="138969"/>
                    <a:pt x="78486" y="140494"/>
                    <a:pt x="73913" y="142018"/>
                  </a:cubicBezTo>
                  <a:cubicBezTo>
                    <a:pt x="67818" y="143542"/>
                    <a:pt x="61722" y="145066"/>
                    <a:pt x="55625" y="145066"/>
                  </a:cubicBezTo>
                  <a:cubicBezTo>
                    <a:pt x="44958" y="145066"/>
                    <a:pt x="35813" y="143542"/>
                    <a:pt x="31242" y="138969"/>
                  </a:cubicBezTo>
                  <a:cubicBezTo>
                    <a:pt x="25146" y="135922"/>
                    <a:pt x="22098" y="131350"/>
                    <a:pt x="19050" y="125158"/>
                  </a:cubicBezTo>
                  <a:cubicBezTo>
                    <a:pt x="16001" y="128206"/>
                    <a:pt x="12953" y="131350"/>
                    <a:pt x="9906" y="132874"/>
                  </a:cubicBezTo>
                  <a:cubicBezTo>
                    <a:pt x="6858" y="135922"/>
                    <a:pt x="3809" y="137446"/>
                    <a:pt x="762" y="138969"/>
                  </a:cubicBezTo>
                  <a:lnTo>
                    <a:pt x="0" y="139255"/>
                  </a:lnTo>
                  <a:lnTo>
                    <a:pt x="0" y="123063"/>
                  </a:lnTo>
                  <a:lnTo>
                    <a:pt x="9906" y="120586"/>
                  </a:lnTo>
                  <a:cubicBezTo>
                    <a:pt x="12953" y="117538"/>
                    <a:pt x="16001" y="116015"/>
                    <a:pt x="19050" y="112966"/>
                  </a:cubicBezTo>
                  <a:lnTo>
                    <a:pt x="19050" y="65627"/>
                  </a:lnTo>
                  <a:cubicBezTo>
                    <a:pt x="14477" y="67151"/>
                    <a:pt x="8381" y="68770"/>
                    <a:pt x="3809" y="71818"/>
                  </a:cubicBezTo>
                  <a:lnTo>
                    <a:pt x="0" y="74199"/>
                  </a:lnTo>
                  <a:lnTo>
                    <a:pt x="0" y="59083"/>
                  </a:lnTo>
                  <a:lnTo>
                    <a:pt x="8382" y="56674"/>
                  </a:lnTo>
                  <a:cubicBezTo>
                    <a:pt x="12572" y="55340"/>
                    <a:pt x="16001" y="54197"/>
                    <a:pt x="19050" y="53435"/>
                  </a:cubicBezTo>
                  <a:lnTo>
                    <a:pt x="19050" y="39719"/>
                  </a:lnTo>
                  <a:cubicBezTo>
                    <a:pt x="19050" y="36671"/>
                    <a:pt x="19050" y="33624"/>
                    <a:pt x="19050" y="30575"/>
                  </a:cubicBezTo>
                  <a:cubicBezTo>
                    <a:pt x="17525" y="27527"/>
                    <a:pt x="17525" y="22955"/>
                    <a:pt x="16001" y="21431"/>
                  </a:cubicBezTo>
                  <a:cubicBezTo>
                    <a:pt x="14477" y="18383"/>
                    <a:pt x="12953" y="15335"/>
                    <a:pt x="9906" y="13812"/>
                  </a:cubicBezTo>
                  <a:lnTo>
                    <a:pt x="0" y="10981"/>
                  </a:lnTo>
                  <a:lnTo>
                    <a:pt x="0" y="59"/>
                  </a:lnTo>
                  <a:lnTo>
                    <a:pt x="76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Shape 84"/>
            <p:cNvSpPr/>
            <p:nvPr/>
          </p:nvSpPr>
          <p:spPr>
            <a:xfrm>
              <a:off x="6717793" y="3077337"/>
              <a:ext cx="126587" cy="145066"/>
            </a:xfrm>
            <a:custGeom>
              <a:avLst/>
              <a:gdLst/>
              <a:ahLst/>
              <a:cxnLst/>
              <a:rect l="0" t="0" r="0" b="0"/>
              <a:pathLst>
                <a:path w="126587" h="145066">
                  <a:moveTo>
                    <a:pt x="62484" y="0"/>
                  </a:moveTo>
                  <a:cubicBezTo>
                    <a:pt x="71627" y="0"/>
                    <a:pt x="79248" y="0"/>
                    <a:pt x="85344" y="1524"/>
                  </a:cubicBezTo>
                  <a:cubicBezTo>
                    <a:pt x="93059" y="4667"/>
                    <a:pt x="99155" y="6191"/>
                    <a:pt x="103727" y="7715"/>
                  </a:cubicBezTo>
                  <a:lnTo>
                    <a:pt x="106775" y="0"/>
                  </a:lnTo>
                  <a:lnTo>
                    <a:pt x="117443" y="0"/>
                  </a:lnTo>
                  <a:lnTo>
                    <a:pt x="118967" y="47339"/>
                  </a:lnTo>
                  <a:lnTo>
                    <a:pt x="109823" y="47339"/>
                  </a:lnTo>
                  <a:cubicBezTo>
                    <a:pt x="106775" y="36671"/>
                    <a:pt x="100679" y="29051"/>
                    <a:pt x="93059" y="21431"/>
                  </a:cubicBezTo>
                  <a:cubicBezTo>
                    <a:pt x="85344" y="15335"/>
                    <a:pt x="76200" y="12287"/>
                    <a:pt x="67056" y="12287"/>
                  </a:cubicBezTo>
                  <a:cubicBezTo>
                    <a:pt x="60960" y="12287"/>
                    <a:pt x="54864" y="13812"/>
                    <a:pt x="50292" y="15335"/>
                  </a:cubicBezTo>
                  <a:cubicBezTo>
                    <a:pt x="47244" y="18383"/>
                    <a:pt x="44196" y="22956"/>
                    <a:pt x="44196" y="29051"/>
                  </a:cubicBezTo>
                  <a:cubicBezTo>
                    <a:pt x="44196" y="35147"/>
                    <a:pt x="47244" y="39719"/>
                    <a:pt x="53340" y="42767"/>
                  </a:cubicBezTo>
                  <a:cubicBezTo>
                    <a:pt x="59436" y="47339"/>
                    <a:pt x="68580" y="48863"/>
                    <a:pt x="79248" y="51912"/>
                  </a:cubicBezTo>
                  <a:cubicBezTo>
                    <a:pt x="94583" y="56483"/>
                    <a:pt x="106775" y="62580"/>
                    <a:pt x="114395" y="70295"/>
                  </a:cubicBezTo>
                  <a:cubicBezTo>
                    <a:pt x="122015" y="76390"/>
                    <a:pt x="126587" y="87059"/>
                    <a:pt x="126587" y="97726"/>
                  </a:cubicBezTo>
                  <a:cubicBezTo>
                    <a:pt x="126587" y="112966"/>
                    <a:pt x="120491" y="125159"/>
                    <a:pt x="108299" y="132874"/>
                  </a:cubicBezTo>
                  <a:cubicBezTo>
                    <a:pt x="97631" y="140494"/>
                    <a:pt x="80772" y="145066"/>
                    <a:pt x="62484" y="145066"/>
                  </a:cubicBezTo>
                  <a:cubicBezTo>
                    <a:pt x="53340" y="145066"/>
                    <a:pt x="44196" y="143542"/>
                    <a:pt x="36576" y="142018"/>
                  </a:cubicBezTo>
                  <a:cubicBezTo>
                    <a:pt x="27432" y="138969"/>
                    <a:pt x="21336" y="135922"/>
                    <a:pt x="16764" y="132874"/>
                  </a:cubicBezTo>
                  <a:lnTo>
                    <a:pt x="12192" y="142018"/>
                  </a:lnTo>
                  <a:lnTo>
                    <a:pt x="1524" y="142018"/>
                  </a:lnTo>
                  <a:lnTo>
                    <a:pt x="0" y="90106"/>
                  </a:lnTo>
                  <a:lnTo>
                    <a:pt x="9144" y="90106"/>
                  </a:lnTo>
                  <a:cubicBezTo>
                    <a:pt x="10668" y="94679"/>
                    <a:pt x="13715" y="99251"/>
                    <a:pt x="16764" y="105347"/>
                  </a:cubicBezTo>
                  <a:cubicBezTo>
                    <a:pt x="19812" y="109918"/>
                    <a:pt x="22860" y="114490"/>
                    <a:pt x="27432" y="119063"/>
                  </a:cubicBezTo>
                  <a:cubicBezTo>
                    <a:pt x="32003" y="123634"/>
                    <a:pt x="36576" y="126683"/>
                    <a:pt x="42672" y="129730"/>
                  </a:cubicBezTo>
                  <a:cubicBezTo>
                    <a:pt x="47244" y="132874"/>
                    <a:pt x="53340" y="134398"/>
                    <a:pt x="60960" y="134398"/>
                  </a:cubicBezTo>
                  <a:cubicBezTo>
                    <a:pt x="68580" y="134398"/>
                    <a:pt x="74676" y="132874"/>
                    <a:pt x="79248" y="128206"/>
                  </a:cubicBezTo>
                  <a:cubicBezTo>
                    <a:pt x="83820" y="125159"/>
                    <a:pt x="85344" y="120587"/>
                    <a:pt x="85344" y="112966"/>
                  </a:cubicBezTo>
                  <a:cubicBezTo>
                    <a:pt x="85344" y="109918"/>
                    <a:pt x="83820" y="106870"/>
                    <a:pt x="82296" y="103823"/>
                  </a:cubicBezTo>
                  <a:cubicBezTo>
                    <a:pt x="80772" y="102298"/>
                    <a:pt x="77724" y="100775"/>
                    <a:pt x="74676" y="97726"/>
                  </a:cubicBezTo>
                  <a:cubicBezTo>
                    <a:pt x="71627" y="96202"/>
                    <a:pt x="67056" y="94679"/>
                    <a:pt x="62484" y="93154"/>
                  </a:cubicBezTo>
                  <a:cubicBezTo>
                    <a:pt x="59436" y="91630"/>
                    <a:pt x="53340" y="90106"/>
                    <a:pt x="47244" y="88583"/>
                  </a:cubicBezTo>
                  <a:cubicBezTo>
                    <a:pt x="41148" y="87059"/>
                    <a:pt x="35052" y="85534"/>
                    <a:pt x="30480" y="84011"/>
                  </a:cubicBezTo>
                  <a:cubicBezTo>
                    <a:pt x="27432" y="80963"/>
                    <a:pt x="22860" y="77915"/>
                    <a:pt x="16764" y="74866"/>
                  </a:cubicBezTo>
                  <a:cubicBezTo>
                    <a:pt x="13715" y="70295"/>
                    <a:pt x="9144" y="67151"/>
                    <a:pt x="7620" y="61056"/>
                  </a:cubicBezTo>
                  <a:cubicBezTo>
                    <a:pt x="4572" y="56483"/>
                    <a:pt x="3048" y="50387"/>
                    <a:pt x="3048" y="42767"/>
                  </a:cubicBezTo>
                  <a:cubicBezTo>
                    <a:pt x="3048" y="30575"/>
                    <a:pt x="9144" y="19907"/>
                    <a:pt x="19812" y="12287"/>
                  </a:cubicBezTo>
                  <a:cubicBezTo>
                    <a:pt x="30480" y="3048"/>
                    <a:pt x="45720" y="0"/>
                    <a:pt x="62484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Shape 85"/>
            <p:cNvSpPr/>
            <p:nvPr/>
          </p:nvSpPr>
          <p:spPr>
            <a:xfrm>
              <a:off x="6853523" y="3004090"/>
              <a:ext cx="187643" cy="213741"/>
            </a:xfrm>
            <a:custGeom>
              <a:avLst/>
              <a:gdLst/>
              <a:ahLst/>
              <a:cxnLst/>
              <a:rect l="0" t="0" r="0" b="0"/>
              <a:pathLst>
                <a:path w="187643" h="213741">
                  <a:moveTo>
                    <a:pt x="68676" y="0"/>
                  </a:moveTo>
                  <a:lnTo>
                    <a:pt x="70200" y="1524"/>
                  </a:lnTo>
                  <a:lnTo>
                    <a:pt x="70200" y="97727"/>
                  </a:lnTo>
                  <a:lnTo>
                    <a:pt x="71724" y="97727"/>
                  </a:lnTo>
                  <a:cubicBezTo>
                    <a:pt x="74772" y="94678"/>
                    <a:pt x="77819" y="91631"/>
                    <a:pt x="80868" y="88582"/>
                  </a:cubicBezTo>
                  <a:cubicBezTo>
                    <a:pt x="83916" y="85534"/>
                    <a:pt x="86964" y="84010"/>
                    <a:pt x="91536" y="80963"/>
                  </a:cubicBezTo>
                  <a:cubicBezTo>
                    <a:pt x="94583" y="79439"/>
                    <a:pt x="99155" y="76295"/>
                    <a:pt x="103729" y="74771"/>
                  </a:cubicBezTo>
                  <a:cubicBezTo>
                    <a:pt x="109824" y="73247"/>
                    <a:pt x="115919" y="73247"/>
                    <a:pt x="122016" y="73247"/>
                  </a:cubicBezTo>
                  <a:cubicBezTo>
                    <a:pt x="137255" y="73247"/>
                    <a:pt x="147924" y="77914"/>
                    <a:pt x="155544" y="85534"/>
                  </a:cubicBezTo>
                  <a:cubicBezTo>
                    <a:pt x="163164" y="94678"/>
                    <a:pt x="166212" y="105346"/>
                    <a:pt x="166212" y="119063"/>
                  </a:cubicBezTo>
                  <a:lnTo>
                    <a:pt x="166212" y="187738"/>
                  </a:lnTo>
                  <a:cubicBezTo>
                    <a:pt x="166212" y="190786"/>
                    <a:pt x="167736" y="193834"/>
                    <a:pt x="167736" y="195358"/>
                  </a:cubicBezTo>
                  <a:cubicBezTo>
                    <a:pt x="169259" y="196881"/>
                    <a:pt x="170783" y="198406"/>
                    <a:pt x="173927" y="199930"/>
                  </a:cubicBezTo>
                  <a:cubicBezTo>
                    <a:pt x="175451" y="201454"/>
                    <a:pt x="176975" y="201454"/>
                    <a:pt x="180023" y="202978"/>
                  </a:cubicBezTo>
                  <a:cubicBezTo>
                    <a:pt x="181547" y="202978"/>
                    <a:pt x="184595" y="202978"/>
                    <a:pt x="187643" y="202978"/>
                  </a:cubicBezTo>
                  <a:lnTo>
                    <a:pt x="187643" y="213741"/>
                  </a:lnTo>
                  <a:lnTo>
                    <a:pt x="103729" y="213741"/>
                  </a:lnTo>
                  <a:lnTo>
                    <a:pt x="103729" y="202978"/>
                  </a:lnTo>
                  <a:cubicBezTo>
                    <a:pt x="105252" y="202978"/>
                    <a:pt x="108300" y="202978"/>
                    <a:pt x="109824" y="202978"/>
                  </a:cubicBezTo>
                  <a:cubicBezTo>
                    <a:pt x="112872" y="202978"/>
                    <a:pt x="114395" y="202978"/>
                    <a:pt x="115919" y="201454"/>
                  </a:cubicBezTo>
                  <a:cubicBezTo>
                    <a:pt x="117444" y="199930"/>
                    <a:pt x="118968" y="198406"/>
                    <a:pt x="120492" y="196881"/>
                  </a:cubicBezTo>
                  <a:cubicBezTo>
                    <a:pt x="120492" y="195358"/>
                    <a:pt x="120492" y="192310"/>
                    <a:pt x="120492" y="189262"/>
                  </a:cubicBezTo>
                  <a:lnTo>
                    <a:pt x="120492" y="123634"/>
                  </a:lnTo>
                  <a:cubicBezTo>
                    <a:pt x="120492" y="114491"/>
                    <a:pt x="118968" y="106870"/>
                    <a:pt x="115919" y="102298"/>
                  </a:cubicBezTo>
                  <a:cubicBezTo>
                    <a:pt x="112872" y="97727"/>
                    <a:pt x="106776" y="96203"/>
                    <a:pt x="100680" y="96203"/>
                  </a:cubicBezTo>
                  <a:cubicBezTo>
                    <a:pt x="97631" y="96203"/>
                    <a:pt x="93059" y="96203"/>
                    <a:pt x="90012" y="97727"/>
                  </a:cubicBezTo>
                  <a:cubicBezTo>
                    <a:pt x="86964" y="97727"/>
                    <a:pt x="83916" y="99250"/>
                    <a:pt x="80868" y="102298"/>
                  </a:cubicBezTo>
                  <a:cubicBezTo>
                    <a:pt x="77819" y="103823"/>
                    <a:pt x="76295" y="105346"/>
                    <a:pt x="74772" y="108395"/>
                  </a:cubicBezTo>
                  <a:cubicBezTo>
                    <a:pt x="73247" y="109919"/>
                    <a:pt x="71724" y="111442"/>
                    <a:pt x="70200" y="112967"/>
                  </a:cubicBezTo>
                  <a:lnTo>
                    <a:pt x="70200" y="187738"/>
                  </a:lnTo>
                  <a:cubicBezTo>
                    <a:pt x="70200" y="190786"/>
                    <a:pt x="71724" y="193834"/>
                    <a:pt x="71724" y="195358"/>
                  </a:cubicBezTo>
                  <a:cubicBezTo>
                    <a:pt x="73247" y="196881"/>
                    <a:pt x="74772" y="198406"/>
                    <a:pt x="76295" y="199930"/>
                  </a:cubicBezTo>
                  <a:cubicBezTo>
                    <a:pt x="77819" y="201454"/>
                    <a:pt x="79344" y="201454"/>
                    <a:pt x="82392" y="202978"/>
                  </a:cubicBezTo>
                  <a:cubicBezTo>
                    <a:pt x="83916" y="202978"/>
                    <a:pt x="86964" y="202978"/>
                    <a:pt x="88488" y="202978"/>
                  </a:cubicBezTo>
                  <a:lnTo>
                    <a:pt x="88488" y="213741"/>
                  </a:lnTo>
                  <a:lnTo>
                    <a:pt x="4573" y="213741"/>
                  </a:lnTo>
                  <a:lnTo>
                    <a:pt x="4573" y="202978"/>
                  </a:lnTo>
                  <a:cubicBezTo>
                    <a:pt x="7620" y="202978"/>
                    <a:pt x="9144" y="202978"/>
                    <a:pt x="12192" y="202978"/>
                  </a:cubicBezTo>
                  <a:cubicBezTo>
                    <a:pt x="13716" y="202978"/>
                    <a:pt x="15241" y="202978"/>
                    <a:pt x="18288" y="201454"/>
                  </a:cubicBezTo>
                  <a:cubicBezTo>
                    <a:pt x="19813" y="199930"/>
                    <a:pt x="22861" y="198406"/>
                    <a:pt x="22861" y="196881"/>
                  </a:cubicBezTo>
                  <a:cubicBezTo>
                    <a:pt x="24385" y="195358"/>
                    <a:pt x="25908" y="192310"/>
                    <a:pt x="25908" y="189262"/>
                  </a:cubicBezTo>
                  <a:lnTo>
                    <a:pt x="25908" y="35147"/>
                  </a:lnTo>
                  <a:cubicBezTo>
                    <a:pt x="25908" y="32100"/>
                    <a:pt x="24385" y="29051"/>
                    <a:pt x="22861" y="24479"/>
                  </a:cubicBezTo>
                  <a:cubicBezTo>
                    <a:pt x="21337" y="21431"/>
                    <a:pt x="19813" y="19907"/>
                    <a:pt x="16764" y="18383"/>
                  </a:cubicBezTo>
                  <a:cubicBezTo>
                    <a:pt x="15241" y="16859"/>
                    <a:pt x="12192" y="15335"/>
                    <a:pt x="9144" y="15335"/>
                  </a:cubicBezTo>
                  <a:cubicBezTo>
                    <a:pt x="6097" y="13716"/>
                    <a:pt x="3049" y="13716"/>
                    <a:pt x="0" y="13716"/>
                  </a:cubicBezTo>
                  <a:lnTo>
                    <a:pt x="0" y="3048"/>
                  </a:lnTo>
                  <a:lnTo>
                    <a:pt x="6867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Shape 86"/>
            <p:cNvSpPr/>
            <p:nvPr/>
          </p:nvSpPr>
          <p:spPr>
            <a:xfrm>
              <a:off x="7042690" y="3004090"/>
              <a:ext cx="98346" cy="221361"/>
            </a:xfrm>
            <a:custGeom>
              <a:avLst/>
              <a:gdLst/>
              <a:ahLst/>
              <a:cxnLst/>
              <a:rect l="0" t="0" r="0" b="0"/>
              <a:pathLst>
                <a:path w="98346" h="221361">
                  <a:moveTo>
                    <a:pt x="68580" y="0"/>
                  </a:moveTo>
                  <a:lnTo>
                    <a:pt x="70104" y="1524"/>
                  </a:lnTo>
                  <a:lnTo>
                    <a:pt x="70104" y="91630"/>
                  </a:lnTo>
                  <a:lnTo>
                    <a:pt x="71628" y="91630"/>
                  </a:lnTo>
                  <a:cubicBezTo>
                    <a:pt x="77724" y="85535"/>
                    <a:pt x="85344" y="80963"/>
                    <a:pt x="91536" y="77914"/>
                  </a:cubicBezTo>
                  <a:lnTo>
                    <a:pt x="98346" y="76424"/>
                  </a:lnTo>
                  <a:lnTo>
                    <a:pt x="98346" y="95431"/>
                  </a:lnTo>
                  <a:lnTo>
                    <a:pt x="94583" y="94678"/>
                  </a:lnTo>
                  <a:cubicBezTo>
                    <a:pt x="88392" y="94678"/>
                    <a:pt x="83820" y="94678"/>
                    <a:pt x="80772" y="96202"/>
                  </a:cubicBezTo>
                  <a:cubicBezTo>
                    <a:pt x="76200" y="99250"/>
                    <a:pt x="73152" y="100774"/>
                    <a:pt x="70104" y="105346"/>
                  </a:cubicBezTo>
                  <a:lnTo>
                    <a:pt x="70104" y="184690"/>
                  </a:lnTo>
                  <a:cubicBezTo>
                    <a:pt x="71628" y="187738"/>
                    <a:pt x="71628" y="189262"/>
                    <a:pt x="73152" y="192310"/>
                  </a:cubicBezTo>
                  <a:cubicBezTo>
                    <a:pt x="74676" y="195358"/>
                    <a:pt x="76200" y="198405"/>
                    <a:pt x="77724" y="199930"/>
                  </a:cubicBezTo>
                  <a:cubicBezTo>
                    <a:pt x="80772" y="201454"/>
                    <a:pt x="82296" y="204597"/>
                    <a:pt x="85344" y="204597"/>
                  </a:cubicBezTo>
                  <a:cubicBezTo>
                    <a:pt x="88392" y="206121"/>
                    <a:pt x="91536" y="207645"/>
                    <a:pt x="96107" y="207645"/>
                  </a:cubicBezTo>
                  <a:lnTo>
                    <a:pt x="98346" y="206844"/>
                  </a:lnTo>
                  <a:lnTo>
                    <a:pt x="98346" y="217930"/>
                  </a:lnTo>
                  <a:lnTo>
                    <a:pt x="82296" y="216789"/>
                  </a:lnTo>
                  <a:cubicBezTo>
                    <a:pt x="76200" y="215265"/>
                    <a:pt x="71628" y="213741"/>
                    <a:pt x="67056" y="212217"/>
                  </a:cubicBezTo>
                  <a:cubicBezTo>
                    <a:pt x="62484" y="210693"/>
                    <a:pt x="59436" y="209169"/>
                    <a:pt x="57912" y="207645"/>
                  </a:cubicBezTo>
                  <a:cubicBezTo>
                    <a:pt x="54864" y="206121"/>
                    <a:pt x="53340" y="204597"/>
                    <a:pt x="51816" y="202978"/>
                  </a:cubicBezTo>
                  <a:lnTo>
                    <a:pt x="32004" y="221361"/>
                  </a:lnTo>
                  <a:lnTo>
                    <a:pt x="22860" y="218313"/>
                  </a:lnTo>
                  <a:cubicBezTo>
                    <a:pt x="24384" y="210693"/>
                    <a:pt x="24384" y="202978"/>
                    <a:pt x="24384" y="195358"/>
                  </a:cubicBezTo>
                  <a:cubicBezTo>
                    <a:pt x="24384" y="187738"/>
                    <a:pt x="24384" y="177069"/>
                    <a:pt x="24384" y="163354"/>
                  </a:cubicBezTo>
                  <a:lnTo>
                    <a:pt x="24384" y="35147"/>
                  </a:lnTo>
                  <a:cubicBezTo>
                    <a:pt x="24384" y="30575"/>
                    <a:pt x="24384" y="27527"/>
                    <a:pt x="22860" y="24479"/>
                  </a:cubicBezTo>
                  <a:cubicBezTo>
                    <a:pt x="21336" y="21431"/>
                    <a:pt x="19812" y="19907"/>
                    <a:pt x="16764" y="18383"/>
                  </a:cubicBezTo>
                  <a:cubicBezTo>
                    <a:pt x="15240" y="16859"/>
                    <a:pt x="12192" y="15335"/>
                    <a:pt x="9144" y="15335"/>
                  </a:cubicBezTo>
                  <a:cubicBezTo>
                    <a:pt x="6096" y="13716"/>
                    <a:pt x="3048" y="13716"/>
                    <a:pt x="0" y="13716"/>
                  </a:cubicBezTo>
                  <a:lnTo>
                    <a:pt x="0" y="3048"/>
                  </a:lnTo>
                  <a:lnTo>
                    <a:pt x="6858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Shape 87"/>
            <p:cNvSpPr/>
            <p:nvPr/>
          </p:nvSpPr>
          <p:spPr>
            <a:xfrm>
              <a:off x="7141036" y="3077337"/>
              <a:ext cx="77009" cy="145066"/>
            </a:xfrm>
            <a:custGeom>
              <a:avLst/>
              <a:gdLst/>
              <a:ahLst/>
              <a:cxnLst/>
              <a:rect l="0" t="0" r="0" b="0"/>
              <a:pathLst>
                <a:path w="77009" h="145066">
                  <a:moveTo>
                    <a:pt x="14525" y="0"/>
                  </a:moveTo>
                  <a:cubicBezTo>
                    <a:pt x="34337" y="0"/>
                    <a:pt x="49578" y="6191"/>
                    <a:pt x="60245" y="19908"/>
                  </a:cubicBezTo>
                  <a:cubicBezTo>
                    <a:pt x="72437" y="32099"/>
                    <a:pt x="77009" y="50388"/>
                    <a:pt x="77009" y="73343"/>
                  </a:cubicBezTo>
                  <a:cubicBezTo>
                    <a:pt x="77009" y="93155"/>
                    <a:pt x="70914" y="111443"/>
                    <a:pt x="57197" y="125158"/>
                  </a:cubicBezTo>
                  <a:cubicBezTo>
                    <a:pt x="43481" y="137446"/>
                    <a:pt x="25193" y="145066"/>
                    <a:pt x="5381" y="145066"/>
                  </a:cubicBezTo>
                  <a:lnTo>
                    <a:pt x="0" y="144683"/>
                  </a:lnTo>
                  <a:lnTo>
                    <a:pt x="0" y="133597"/>
                  </a:lnTo>
                  <a:lnTo>
                    <a:pt x="10144" y="129969"/>
                  </a:lnTo>
                  <a:cubicBezTo>
                    <a:pt x="13764" y="127088"/>
                    <a:pt x="16811" y="122873"/>
                    <a:pt x="19097" y="117539"/>
                  </a:cubicBezTo>
                  <a:cubicBezTo>
                    <a:pt x="25193" y="108395"/>
                    <a:pt x="28241" y="93155"/>
                    <a:pt x="28241" y="74866"/>
                  </a:cubicBezTo>
                  <a:cubicBezTo>
                    <a:pt x="28241" y="67152"/>
                    <a:pt x="26717" y="61055"/>
                    <a:pt x="26717" y="54959"/>
                  </a:cubicBezTo>
                  <a:cubicBezTo>
                    <a:pt x="25193" y="47340"/>
                    <a:pt x="23669" y="42767"/>
                    <a:pt x="20621" y="36671"/>
                  </a:cubicBezTo>
                  <a:cubicBezTo>
                    <a:pt x="19097" y="32099"/>
                    <a:pt x="14525" y="27527"/>
                    <a:pt x="11478" y="24480"/>
                  </a:cubicBezTo>
                  <a:lnTo>
                    <a:pt x="0" y="22184"/>
                  </a:lnTo>
                  <a:lnTo>
                    <a:pt x="0" y="3177"/>
                  </a:lnTo>
                  <a:lnTo>
                    <a:pt x="1452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Shape 88"/>
            <p:cNvSpPr/>
            <p:nvPr/>
          </p:nvSpPr>
          <p:spPr>
            <a:xfrm>
              <a:off x="7237858" y="3077443"/>
              <a:ext cx="80104" cy="144960"/>
            </a:xfrm>
            <a:custGeom>
              <a:avLst/>
              <a:gdLst/>
              <a:ahLst/>
              <a:cxnLst/>
              <a:rect l="0" t="0" r="0" b="0"/>
              <a:pathLst>
                <a:path w="80104" h="144960">
                  <a:moveTo>
                    <a:pt x="80104" y="0"/>
                  </a:moveTo>
                  <a:lnTo>
                    <a:pt x="80104" y="10865"/>
                  </a:lnTo>
                  <a:lnTo>
                    <a:pt x="64103" y="15229"/>
                  </a:lnTo>
                  <a:cubicBezTo>
                    <a:pt x="61054" y="19801"/>
                    <a:pt x="58007" y="24373"/>
                    <a:pt x="54959" y="30469"/>
                  </a:cubicBezTo>
                  <a:cubicBezTo>
                    <a:pt x="53435" y="35042"/>
                    <a:pt x="51911" y="41137"/>
                    <a:pt x="51911" y="48757"/>
                  </a:cubicBezTo>
                  <a:cubicBezTo>
                    <a:pt x="50386" y="54853"/>
                    <a:pt x="50386" y="62473"/>
                    <a:pt x="50386" y="70188"/>
                  </a:cubicBezTo>
                  <a:cubicBezTo>
                    <a:pt x="50386" y="80856"/>
                    <a:pt x="50386" y="88476"/>
                    <a:pt x="51911" y="94573"/>
                  </a:cubicBezTo>
                  <a:cubicBezTo>
                    <a:pt x="51911" y="102192"/>
                    <a:pt x="53435" y="108288"/>
                    <a:pt x="56483" y="114384"/>
                  </a:cubicBezTo>
                  <a:cubicBezTo>
                    <a:pt x="58007" y="120481"/>
                    <a:pt x="61054" y="125052"/>
                    <a:pt x="65626" y="128100"/>
                  </a:cubicBezTo>
                  <a:lnTo>
                    <a:pt x="80104" y="133982"/>
                  </a:lnTo>
                  <a:lnTo>
                    <a:pt x="80104" y="144822"/>
                  </a:lnTo>
                  <a:lnTo>
                    <a:pt x="79342" y="144960"/>
                  </a:lnTo>
                  <a:cubicBezTo>
                    <a:pt x="67150" y="144960"/>
                    <a:pt x="58007" y="143435"/>
                    <a:pt x="47338" y="140388"/>
                  </a:cubicBezTo>
                  <a:cubicBezTo>
                    <a:pt x="38195" y="137340"/>
                    <a:pt x="30575" y="132767"/>
                    <a:pt x="22954" y="125052"/>
                  </a:cubicBezTo>
                  <a:cubicBezTo>
                    <a:pt x="15335" y="118956"/>
                    <a:pt x="10762" y="111336"/>
                    <a:pt x="6190" y="102192"/>
                  </a:cubicBezTo>
                  <a:cubicBezTo>
                    <a:pt x="1523" y="93048"/>
                    <a:pt x="0" y="83904"/>
                    <a:pt x="0" y="71712"/>
                  </a:cubicBezTo>
                  <a:cubicBezTo>
                    <a:pt x="0" y="60949"/>
                    <a:pt x="1523" y="51805"/>
                    <a:pt x="6190" y="42661"/>
                  </a:cubicBezTo>
                  <a:cubicBezTo>
                    <a:pt x="9238" y="33517"/>
                    <a:pt x="13811" y="25897"/>
                    <a:pt x="21431" y="19801"/>
                  </a:cubicBezTo>
                  <a:cubicBezTo>
                    <a:pt x="27526" y="13705"/>
                    <a:pt x="36671" y="7609"/>
                    <a:pt x="47338" y="4561"/>
                  </a:cubicBezTo>
                  <a:lnTo>
                    <a:pt x="8010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Shape 89"/>
            <p:cNvSpPr/>
            <p:nvPr/>
          </p:nvSpPr>
          <p:spPr>
            <a:xfrm>
              <a:off x="7317962" y="3077337"/>
              <a:ext cx="80105" cy="144928"/>
            </a:xfrm>
            <a:custGeom>
              <a:avLst/>
              <a:gdLst/>
              <a:ahLst/>
              <a:cxnLst/>
              <a:rect l="0" t="0" r="0" b="0"/>
              <a:pathLst>
                <a:path w="80105" h="144928">
                  <a:moveTo>
                    <a:pt x="762" y="0"/>
                  </a:moveTo>
                  <a:cubicBezTo>
                    <a:pt x="12955" y="0"/>
                    <a:pt x="23622" y="1524"/>
                    <a:pt x="34386" y="4667"/>
                  </a:cubicBezTo>
                  <a:cubicBezTo>
                    <a:pt x="43530" y="7715"/>
                    <a:pt x="52674" y="13811"/>
                    <a:pt x="58769" y="19907"/>
                  </a:cubicBezTo>
                  <a:cubicBezTo>
                    <a:pt x="66389" y="26003"/>
                    <a:pt x="70962" y="33623"/>
                    <a:pt x="75533" y="42767"/>
                  </a:cubicBezTo>
                  <a:cubicBezTo>
                    <a:pt x="78581" y="51911"/>
                    <a:pt x="80105" y="61056"/>
                    <a:pt x="80105" y="71818"/>
                  </a:cubicBezTo>
                  <a:cubicBezTo>
                    <a:pt x="80105" y="80963"/>
                    <a:pt x="78581" y="91630"/>
                    <a:pt x="75533" y="100774"/>
                  </a:cubicBezTo>
                  <a:cubicBezTo>
                    <a:pt x="70962" y="109918"/>
                    <a:pt x="66389" y="117539"/>
                    <a:pt x="58769" y="123635"/>
                  </a:cubicBezTo>
                  <a:cubicBezTo>
                    <a:pt x="52674" y="129730"/>
                    <a:pt x="43530" y="135922"/>
                    <a:pt x="32862" y="138970"/>
                  </a:cubicBezTo>
                  <a:lnTo>
                    <a:pt x="0" y="144928"/>
                  </a:lnTo>
                  <a:lnTo>
                    <a:pt x="0" y="134088"/>
                  </a:lnTo>
                  <a:lnTo>
                    <a:pt x="762" y="134398"/>
                  </a:lnTo>
                  <a:cubicBezTo>
                    <a:pt x="5334" y="134398"/>
                    <a:pt x="9906" y="132874"/>
                    <a:pt x="14478" y="129730"/>
                  </a:cubicBezTo>
                  <a:cubicBezTo>
                    <a:pt x="19050" y="126683"/>
                    <a:pt x="22099" y="122110"/>
                    <a:pt x="23622" y="116015"/>
                  </a:cubicBezTo>
                  <a:cubicBezTo>
                    <a:pt x="26670" y="109918"/>
                    <a:pt x="28194" y="103823"/>
                    <a:pt x="28194" y="96203"/>
                  </a:cubicBezTo>
                  <a:cubicBezTo>
                    <a:pt x="29718" y="90107"/>
                    <a:pt x="29718" y="80963"/>
                    <a:pt x="29718" y="71818"/>
                  </a:cubicBezTo>
                  <a:cubicBezTo>
                    <a:pt x="29718" y="64103"/>
                    <a:pt x="29718" y="56484"/>
                    <a:pt x="28194" y="48863"/>
                  </a:cubicBezTo>
                  <a:cubicBezTo>
                    <a:pt x="28194" y="41243"/>
                    <a:pt x="26670" y="33623"/>
                    <a:pt x="23622" y="29051"/>
                  </a:cubicBezTo>
                  <a:cubicBezTo>
                    <a:pt x="22099" y="22956"/>
                    <a:pt x="19050" y="18384"/>
                    <a:pt x="14478" y="15335"/>
                  </a:cubicBezTo>
                  <a:cubicBezTo>
                    <a:pt x="11430" y="12287"/>
                    <a:pt x="6858" y="10763"/>
                    <a:pt x="762" y="10763"/>
                  </a:cubicBezTo>
                  <a:lnTo>
                    <a:pt x="0" y="10971"/>
                  </a:lnTo>
                  <a:lnTo>
                    <a:pt x="0" y="106"/>
                  </a:lnTo>
                  <a:lnTo>
                    <a:pt x="76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Shape 90"/>
            <p:cNvSpPr/>
            <p:nvPr/>
          </p:nvSpPr>
          <p:spPr>
            <a:xfrm>
              <a:off x="7419403" y="3136778"/>
              <a:ext cx="66391" cy="85625"/>
            </a:xfrm>
            <a:custGeom>
              <a:avLst/>
              <a:gdLst/>
              <a:ahLst/>
              <a:cxnLst/>
              <a:rect l="0" t="0" r="0" b="0"/>
              <a:pathLst>
                <a:path w="66391" h="85625">
                  <a:moveTo>
                    <a:pt x="66391" y="0"/>
                  </a:moveTo>
                  <a:lnTo>
                    <a:pt x="66391" y="14759"/>
                  </a:lnTo>
                  <a:lnTo>
                    <a:pt x="58007" y="19998"/>
                  </a:lnTo>
                  <a:cubicBezTo>
                    <a:pt x="54959" y="21522"/>
                    <a:pt x="51912" y="24570"/>
                    <a:pt x="50388" y="29142"/>
                  </a:cubicBezTo>
                  <a:cubicBezTo>
                    <a:pt x="48864" y="33714"/>
                    <a:pt x="47341" y="38286"/>
                    <a:pt x="47341" y="42858"/>
                  </a:cubicBezTo>
                  <a:cubicBezTo>
                    <a:pt x="47341" y="50478"/>
                    <a:pt x="48864" y="55050"/>
                    <a:pt x="51912" y="59622"/>
                  </a:cubicBezTo>
                  <a:cubicBezTo>
                    <a:pt x="54959" y="62670"/>
                    <a:pt x="59531" y="64194"/>
                    <a:pt x="64103" y="64194"/>
                  </a:cubicBezTo>
                  <a:lnTo>
                    <a:pt x="66391" y="63622"/>
                  </a:lnTo>
                  <a:lnTo>
                    <a:pt x="66391" y="79815"/>
                  </a:lnTo>
                  <a:lnTo>
                    <a:pt x="54959" y="84101"/>
                  </a:lnTo>
                  <a:cubicBezTo>
                    <a:pt x="50388" y="85625"/>
                    <a:pt x="45816" y="85625"/>
                    <a:pt x="38100" y="85625"/>
                  </a:cubicBezTo>
                  <a:cubicBezTo>
                    <a:pt x="27432" y="85625"/>
                    <a:pt x="18289" y="82577"/>
                    <a:pt x="10669" y="76481"/>
                  </a:cubicBezTo>
                  <a:cubicBezTo>
                    <a:pt x="3048" y="70290"/>
                    <a:pt x="0" y="61146"/>
                    <a:pt x="0" y="50478"/>
                  </a:cubicBezTo>
                  <a:cubicBezTo>
                    <a:pt x="0" y="44382"/>
                    <a:pt x="0" y="39810"/>
                    <a:pt x="1525" y="35238"/>
                  </a:cubicBezTo>
                  <a:cubicBezTo>
                    <a:pt x="3048" y="32190"/>
                    <a:pt x="6097" y="27618"/>
                    <a:pt x="9145" y="24570"/>
                  </a:cubicBezTo>
                  <a:cubicBezTo>
                    <a:pt x="12192" y="21522"/>
                    <a:pt x="15241" y="18474"/>
                    <a:pt x="18289" y="16950"/>
                  </a:cubicBezTo>
                  <a:cubicBezTo>
                    <a:pt x="22861" y="15426"/>
                    <a:pt x="25909" y="13902"/>
                    <a:pt x="30481" y="12378"/>
                  </a:cubicBezTo>
                  <a:cubicBezTo>
                    <a:pt x="39720" y="9330"/>
                    <a:pt x="48864" y="6186"/>
                    <a:pt x="61056" y="1615"/>
                  </a:cubicBezTo>
                  <a:lnTo>
                    <a:pt x="66391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Shape 91"/>
            <p:cNvSpPr/>
            <p:nvPr/>
          </p:nvSpPr>
          <p:spPr>
            <a:xfrm>
              <a:off x="7425500" y="3077500"/>
              <a:ext cx="60294" cy="51748"/>
            </a:xfrm>
            <a:custGeom>
              <a:avLst/>
              <a:gdLst/>
              <a:ahLst/>
              <a:cxnLst/>
              <a:rect l="0" t="0" r="0" b="0"/>
              <a:pathLst>
                <a:path w="60294" h="51748">
                  <a:moveTo>
                    <a:pt x="60294" y="0"/>
                  </a:moveTo>
                  <a:lnTo>
                    <a:pt x="60294" y="10818"/>
                  </a:lnTo>
                  <a:lnTo>
                    <a:pt x="59531" y="10600"/>
                  </a:lnTo>
                  <a:cubicBezTo>
                    <a:pt x="56483" y="10600"/>
                    <a:pt x="51911" y="10600"/>
                    <a:pt x="50388" y="12124"/>
                  </a:cubicBezTo>
                  <a:cubicBezTo>
                    <a:pt x="47339" y="13648"/>
                    <a:pt x="44291" y="13648"/>
                    <a:pt x="42767" y="15172"/>
                  </a:cubicBezTo>
                  <a:cubicBezTo>
                    <a:pt x="44291" y="16696"/>
                    <a:pt x="44291" y="19744"/>
                    <a:pt x="45816" y="24316"/>
                  </a:cubicBezTo>
                  <a:cubicBezTo>
                    <a:pt x="47339" y="27364"/>
                    <a:pt x="47339" y="31936"/>
                    <a:pt x="47339" y="34984"/>
                  </a:cubicBezTo>
                  <a:cubicBezTo>
                    <a:pt x="47339" y="36508"/>
                    <a:pt x="47339" y="38032"/>
                    <a:pt x="45816" y="41080"/>
                  </a:cubicBezTo>
                  <a:cubicBezTo>
                    <a:pt x="45816" y="42604"/>
                    <a:pt x="44291" y="45652"/>
                    <a:pt x="42767" y="45652"/>
                  </a:cubicBezTo>
                  <a:cubicBezTo>
                    <a:pt x="41244" y="48700"/>
                    <a:pt x="38195" y="50224"/>
                    <a:pt x="35147" y="50224"/>
                  </a:cubicBezTo>
                  <a:cubicBezTo>
                    <a:pt x="33624" y="51748"/>
                    <a:pt x="28956" y="51748"/>
                    <a:pt x="22860" y="51748"/>
                  </a:cubicBezTo>
                  <a:cubicBezTo>
                    <a:pt x="15239" y="51748"/>
                    <a:pt x="10668" y="50224"/>
                    <a:pt x="6096" y="47176"/>
                  </a:cubicBezTo>
                  <a:cubicBezTo>
                    <a:pt x="1524" y="42604"/>
                    <a:pt x="0" y="38032"/>
                    <a:pt x="0" y="31936"/>
                  </a:cubicBezTo>
                  <a:cubicBezTo>
                    <a:pt x="0" y="27364"/>
                    <a:pt x="1524" y="22792"/>
                    <a:pt x="6096" y="18220"/>
                  </a:cubicBezTo>
                  <a:cubicBezTo>
                    <a:pt x="10668" y="13648"/>
                    <a:pt x="15239" y="10600"/>
                    <a:pt x="21336" y="7552"/>
                  </a:cubicBezTo>
                  <a:cubicBezTo>
                    <a:pt x="27432" y="4504"/>
                    <a:pt x="33624" y="2885"/>
                    <a:pt x="41244" y="1361"/>
                  </a:cubicBezTo>
                  <a:lnTo>
                    <a:pt x="6029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Shape 92"/>
            <p:cNvSpPr/>
            <p:nvPr/>
          </p:nvSpPr>
          <p:spPr>
            <a:xfrm>
              <a:off x="7485794" y="3077337"/>
              <a:ext cx="87725" cy="145066"/>
            </a:xfrm>
            <a:custGeom>
              <a:avLst/>
              <a:gdLst/>
              <a:ahLst/>
              <a:cxnLst/>
              <a:rect l="0" t="0" r="0" b="0"/>
              <a:pathLst>
                <a:path w="87725" h="145066">
                  <a:moveTo>
                    <a:pt x="2286" y="0"/>
                  </a:moveTo>
                  <a:cubicBezTo>
                    <a:pt x="11430" y="0"/>
                    <a:pt x="19050" y="0"/>
                    <a:pt x="26669" y="1524"/>
                  </a:cubicBezTo>
                  <a:cubicBezTo>
                    <a:pt x="34289" y="1524"/>
                    <a:pt x="40386" y="4667"/>
                    <a:pt x="46482" y="7715"/>
                  </a:cubicBezTo>
                  <a:cubicBezTo>
                    <a:pt x="52577" y="10763"/>
                    <a:pt x="57150" y="15335"/>
                    <a:pt x="60197" y="21431"/>
                  </a:cubicBezTo>
                  <a:cubicBezTo>
                    <a:pt x="63245" y="27527"/>
                    <a:pt x="64769" y="35147"/>
                    <a:pt x="64769" y="45815"/>
                  </a:cubicBezTo>
                  <a:cubicBezTo>
                    <a:pt x="64769" y="56483"/>
                    <a:pt x="64769" y="68770"/>
                    <a:pt x="64769" y="82486"/>
                  </a:cubicBezTo>
                  <a:cubicBezTo>
                    <a:pt x="64769" y="96202"/>
                    <a:pt x="64769" y="106870"/>
                    <a:pt x="64769" y="111443"/>
                  </a:cubicBezTo>
                  <a:cubicBezTo>
                    <a:pt x="64769" y="114491"/>
                    <a:pt x="64769" y="117538"/>
                    <a:pt x="66294" y="120586"/>
                  </a:cubicBezTo>
                  <a:cubicBezTo>
                    <a:pt x="67817" y="123634"/>
                    <a:pt x="69341" y="125158"/>
                    <a:pt x="72389" y="126683"/>
                  </a:cubicBezTo>
                  <a:cubicBezTo>
                    <a:pt x="73913" y="126683"/>
                    <a:pt x="75437" y="126683"/>
                    <a:pt x="78486" y="126683"/>
                  </a:cubicBezTo>
                  <a:cubicBezTo>
                    <a:pt x="83153" y="128206"/>
                    <a:pt x="86200" y="128206"/>
                    <a:pt x="87725" y="128206"/>
                  </a:cubicBezTo>
                  <a:lnTo>
                    <a:pt x="87725" y="137446"/>
                  </a:lnTo>
                  <a:cubicBezTo>
                    <a:pt x="84676" y="138969"/>
                    <a:pt x="80010" y="140494"/>
                    <a:pt x="73913" y="142018"/>
                  </a:cubicBezTo>
                  <a:cubicBezTo>
                    <a:pt x="67817" y="143542"/>
                    <a:pt x="63245" y="145066"/>
                    <a:pt x="55625" y="145066"/>
                  </a:cubicBezTo>
                  <a:cubicBezTo>
                    <a:pt x="44958" y="145066"/>
                    <a:pt x="37337" y="143542"/>
                    <a:pt x="31241" y="138969"/>
                  </a:cubicBezTo>
                  <a:cubicBezTo>
                    <a:pt x="26669" y="135922"/>
                    <a:pt x="22097" y="131350"/>
                    <a:pt x="20573" y="125158"/>
                  </a:cubicBezTo>
                  <a:lnTo>
                    <a:pt x="19050" y="125158"/>
                  </a:lnTo>
                  <a:cubicBezTo>
                    <a:pt x="16001" y="128206"/>
                    <a:pt x="12953" y="131350"/>
                    <a:pt x="9905" y="132874"/>
                  </a:cubicBezTo>
                  <a:cubicBezTo>
                    <a:pt x="8382" y="135922"/>
                    <a:pt x="3810" y="137446"/>
                    <a:pt x="761" y="138969"/>
                  </a:cubicBezTo>
                  <a:lnTo>
                    <a:pt x="0" y="139255"/>
                  </a:lnTo>
                  <a:lnTo>
                    <a:pt x="0" y="123063"/>
                  </a:lnTo>
                  <a:lnTo>
                    <a:pt x="9905" y="120586"/>
                  </a:lnTo>
                  <a:cubicBezTo>
                    <a:pt x="12953" y="117538"/>
                    <a:pt x="16001" y="116015"/>
                    <a:pt x="19050" y="112966"/>
                  </a:cubicBezTo>
                  <a:lnTo>
                    <a:pt x="19050" y="65627"/>
                  </a:lnTo>
                  <a:cubicBezTo>
                    <a:pt x="14477" y="67151"/>
                    <a:pt x="9905" y="68770"/>
                    <a:pt x="3810" y="71818"/>
                  </a:cubicBezTo>
                  <a:lnTo>
                    <a:pt x="0" y="74199"/>
                  </a:lnTo>
                  <a:lnTo>
                    <a:pt x="0" y="59441"/>
                  </a:lnTo>
                  <a:lnTo>
                    <a:pt x="9143" y="56674"/>
                  </a:lnTo>
                  <a:cubicBezTo>
                    <a:pt x="13334" y="55340"/>
                    <a:pt x="16763" y="54197"/>
                    <a:pt x="19050" y="53435"/>
                  </a:cubicBezTo>
                  <a:lnTo>
                    <a:pt x="19050" y="39719"/>
                  </a:lnTo>
                  <a:cubicBezTo>
                    <a:pt x="19050" y="36671"/>
                    <a:pt x="19050" y="33624"/>
                    <a:pt x="19050" y="30575"/>
                  </a:cubicBezTo>
                  <a:cubicBezTo>
                    <a:pt x="19050" y="27527"/>
                    <a:pt x="17525" y="22955"/>
                    <a:pt x="16001" y="21431"/>
                  </a:cubicBezTo>
                  <a:cubicBezTo>
                    <a:pt x="16001" y="18383"/>
                    <a:pt x="12953" y="15335"/>
                    <a:pt x="9905" y="13812"/>
                  </a:cubicBezTo>
                  <a:lnTo>
                    <a:pt x="0" y="10981"/>
                  </a:lnTo>
                  <a:lnTo>
                    <a:pt x="0" y="163"/>
                  </a:lnTo>
                  <a:lnTo>
                    <a:pt x="228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Shape 93"/>
            <p:cNvSpPr/>
            <p:nvPr/>
          </p:nvSpPr>
          <p:spPr>
            <a:xfrm>
              <a:off x="7582662" y="3077337"/>
              <a:ext cx="140303" cy="140494"/>
            </a:xfrm>
            <a:custGeom>
              <a:avLst/>
              <a:gdLst/>
              <a:ahLst/>
              <a:cxnLst/>
              <a:rect l="0" t="0" r="0" b="0"/>
              <a:pathLst>
                <a:path w="140303" h="140494">
                  <a:moveTo>
                    <a:pt x="111347" y="0"/>
                  </a:moveTo>
                  <a:cubicBezTo>
                    <a:pt x="120491" y="0"/>
                    <a:pt x="126586" y="3048"/>
                    <a:pt x="131159" y="7715"/>
                  </a:cubicBezTo>
                  <a:cubicBezTo>
                    <a:pt x="137254" y="13811"/>
                    <a:pt x="140303" y="19908"/>
                    <a:pt x="140303" y="29051"/>
                  </a:cubicBezTo>
                  <a:cubicBezTo>
                    <a:pt x="140303" y="35147"/>
                    <a:pt x="137254" y="41244"/>
                    <a:pt x="132683" y="47339"/>
                  </a:cubicBezTo>
                  <a:cubicBezTo>
                    <a:pt x="129635" y="51911"/>
                    <a:pt x="123539" y="54959"/>
                    <a:pt x="115919" y="54959"/>
                  </a:cubicBezTo>
                  <a:cubicBezTo>
                    <a:pt x="109822" y="54959"/>
                    <a:pt x="103726" y="53436"/>
                    <a:pt x="99154" y="50387"/>
                  </a:cubicBezTo>
                  <a:cubicBezTo>
                    <a:pt x="94583" y="47339"/>
                    <a:pt x="91439" y="41244"/>
                    <a:pt x="91439" y="35147"/>
                  </a:cubicBezTo>
                  <a:cubicBezTo>
                    <a:pt x="91439" y="32099"/>
                    <a:pt x="91439" y="29051"/>
                    <a:pt x="93059" y="27527"/>
                  </a:cubicBezTo>
                  <a:cubicBezTo>
                    <a:pt x="93059" y="26003"/>
                    <a:pt x="93059" y="24480"/>
                    <a:pt x="94583" y="22955"/>
                  </a:cubicBezTo>
                  <a:cubicBezTo>
                    <a:pt x="89915" y="22955"/>
                    <a:pt x="85344" y="24480"/>
                    <a:pt x="80772" y="27527"/>
                  </a:cubicBezTo>
                  <a:cubicBezTo>
                    <a:pt x="76200" y="29051"/>
                    <a:pt x="71628" y="33623"/>
                    <a:pt x="68580" y="38195"/>
                  </a:cubicBezTo>
                  <a:lnTo>
                    <a:pt x="68580" y="112967"/>
                  </a:lnTo>
                  <a:cubicBezTo>
                    <a:pt x="68580" y="117539"/>
                    <a:pt x="68580" y="119063"/>
                    <a:pt x="70103" y="122111"/>
                  </a:cubicBezTo>
                  <a:cubicBezTo>
                    <a:pt x="70103" y="123635"/>
                    <a:pt x="71628" y="125159"/>
                    <a:pt x="74675" y="126683"/>
                  </a:cubicBezTo>
                  <a:cubicBezTo>
                    <a:pt x="76200" y="128207"/>
                    <a:pt x="79247" y="128207"/>
                    <a:pt x="83819" y="129730"/>
                  </a:cubicBezTo>
                  <a:cubicBezTo>
                    <a:pt x="88391" y="129730"/>
                    <a:pt x="93059" y="129730"/>
                    <a:pt x="94583" y="129730"/>
                  </a:cubicBezTo>
                  <a:lnTo>
                    <a:pt x="94583" y="140494"/>
                  </a:lnTo>
                  <a:lnTo>
                    <a:pt x="1523" y="140494"/>
                  </a:lnTo>
                  <a:lnTo>
                    <a:pt x="1523" y="129730"/>
                  </a:lnTo>
                  <a:cubicBezTo>
                    <a:pt x="4572" y="129730"/>
                    <a:pt x="6095" y="129730"/>
                    <a:pt x="9144" y="129730"/>
                  </a:cubicBezTo>
                  <a:cubicBezTo>
                    <a:pt x="10667" y="129730"/>
                    <a:pt x="13715" y="128207"/>
                    <a:pt x="15239" y="128207"/>
                  </a:cubicBezTo>
                  <a:cubicBezTo>
                    <a:pt x="18288" y="126683"/>
                    <a:pt x="19811" y="125159"/>
                    <a:pt x="21336" y="123635"/>
                  </a:cubicBezTo>
                  <a:cubicBezTo>
                    <a:pt x="22860" y="122111"/>
                    <a:pt x="22860" y="119063"/>
                    <a:pt x="22860" y="116015"/>
                  </a:cubicBezTo>
                  <a:lnTo>
                    <a:pt x="22860" y="35147"/>
                  </a:lnTo>
                  <a:cubicBezTo>
                    <a:pt x="22860" y="32099"/>
                    <a:pt x="21336" y="29051"/>
                    <a:pt x="19811" y="26003"/>
                  </a:cubicBezTo>
                  <a:cubicBezTo>
                    <a:pt x="18288" y="22955"/>
                    <a:pt x="16764" y="21431"/>
                    <a:pt x="15239" y="19908"/>
                  </a:cubicBezTo>
                  <a:cubicBezTo>
                    <a:pt x="13715" y="18383"/>
                    <a:pt x="10667" y="18383"/>
                    <a:pt x="9144" y="16859"/>
                  </a:cubicBezTo>
                  <a:cubicBezTo>
                    <a:pt x="6095" y="16859"/>
                    <a:pt x="3047" y="15336"/>
                    <a:pt x="0" y="15336"/>
                  </a:cubicBezTo>
                  <a:lnTo>
                    <a:pt x="0" y="4667"/>
                  </a:lnTo>
                  <a:lnTo>
                    <a:pt x="65532" y="1524"/>
                  </a:lnTo>
                  <a:lnTo>
                    <a:pt x="68580" y="3048"/>
                  </a:lnTo>
                  <a:lnTo>
                    <a:pt x="68580" y="24480"/>
                  </a:lnTo>
                  <a:cubicBezTo>
                    <a:pt x="74675" y="16859"/>
                    <a:pt x="82295" y="10763"/>
                    <a:pt x="88391" y="6191"/>
                  </a:cubicBezTo>
                  <a:cubicBezTo>
                    <a:pt x="96107" y="3048"/>
                    <a:pt x="103726" y="0"/>
                    <a:pt x="11134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Shape 94"/>
            <p:cNvSpPr/>
            <p:nvPr/>
          </p:nvSpPr>
          <p:spPr>
            <a:xfrm>
              <a:off x="7733633" y="3077337"/>
              <a:ext cx="78580" cy="145066"/>
            </a:xfrm>
            <a:custGeom>
              <a:avLst/>
              <a:gdLst/>
              <a:ahLst/>
              <a:cxnLst/>
              <a:rect l="0" t="0" r="0" b="0"/>
              <a:pathLst>
                <a:path w="78580" h="145066">
                  <a:moveTo>
                    <a:pt x="68675" y="0"/>
                  </a:moveTo>
                  <a:lnTo>
                    <a:pt x="78580" y="707"/>
                  </a:lnTo>
                  <a:lnTo>
                    <a:pt x="78580" y="14470"/>
                  </a:lnTo>
                  <a:lnTo>
                    <a:pt x="68294" y="17431"/>
                  </a:lnTo>
                  <a:cubicBezTo>
                    <a:pt x="64484" y="19907"/>
                    <a:pt x="61055" y="23717"/>
                    <a:pt x="58007" y="29051"/>
                  </a:cubicBezTo>
                  <a:cubicBezTo>
                    <a:pt x="51912" y="39719"/>
                    <a:pt x="50387" y="53435"/>
                    <a:pt x="50387" y="73343"/>
                  </a:cubicBezTo>
                  <a:cubicBezTo>
                    <a:pt x="50387" y="80963"/>
                    <a:pt x="50387" y="87058"/>
                    <a:pt x="51912" y="93155"/>
                  </a:cubicBezTo>
                  <a:cubicBezTo>
                    <a:pt x="51912" y="99251"/>
                    <a:pt x="53436" y="103822"/>
                    <a:pt x="56483" y="109918"/>
                  </a:cubicBezTo>
                  <a:cubicBezTo>
                    <a:pt x="59531" y="114491"/>
                    <a:pt x="62579" y="117538"/>
                    <a:pt x="67151" y="120586"/>
                  </a:cubicBezTo>
                  <a:lnTo>
                    <a:pt x="78580" y="124015"/>
                  </a:lnTo>
                  <a:lnTo>
                    <a:pt x="78580" y="141205"/>
                  </a:lnTo>
                  <a:lnTo>
                    <a:pt x="64103" y="145066"/>
                  </a:lnTo>
                  <a:cubicBezTo>
                    <a:pt x="45720" y="145066"/>
                    <a:pt x="30480" y="137446"/>
                    <a:pt x="18288" y="123634"/>
                  </a:cubicBezTo>
                  <a:cubicBezTo>
                    <a:pt x="6096" y="109918"/>
                    <a:pt x="0" y="93155"/>
                    <a:pt x="0" y="70294"/>
                  </a:cubicBezTo>
                  <a:cubicBezTo>
                    <a:pt x="0" y="51912"/>
                    <a:pt x="6096" y="35147"/>
                    <a:pt x="19812" y="19907"/>
                  </a:cubicBezTo>
                  <a:cubicBezTo>
                    <a:pt x="33528" y="6191"/>
                    <a:pt x="50387" y="0"/>
                    <a:pt x="6867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Shape 95"/>
            <p:cNvSpPr/>
            <p:nvPr/>
          </p:nvSpPr>
          <p:spPr>
            <a:xfrm>
              <a:off x="7808404" y="3006982"/>
              <a:ext cx="3809" cy="11273"/>
            </a:xfrm>
            <a:custGeom>
              <a:avLst/>
              <a:gdLst/>
              <a:ahLst/>
              <a:cxnLst/>
              <a:rect l="0" t="0" r="0" b="0"/>
              <a:pathLst>
                <a:path w="3809" h="11273">
                  <a:moveTo>
                    <a:pt x="3809" y="0"/>
                  </a:moveTo>
                  <a:lnTo>
                    <a:pt x="3809" y="11273"/>
                  </a:lnTo>
                  <a:lnTo>
                    <a:pt x="0" y="10824"/>
                  </a:lnTo>
                  <a:lnTo>
                    <a:pt x="0" y="155"/>
                  </a:lnTo>
                  <a:lnTo>
                    <a:pt x="3809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Shape 96"/>
            <p:cNvSpPr/>
            <p:nvPr/>
          </p:nvSpPr>
          <p:spPr>
            <a:xfrm>
              <a:off x="7812213" y="3004090"/>
              <a:ext cx="98394" cy="215265"/>
            </a:xfrm>
            <a:custGeom>
              <a:avLst/>
              <a:gdLst/>
              <a:ahLst/>
              <a:cxnLst/>
              <a:rect l="0" t="0" r="0" b="0"/>
              <a:pathLst>
                <a:path w="98394" h="215265">
                  <a:moveTo>
                    <a:pt x="70867" y="0"/>
                  </a:moveTo>
                  <a:lnTo>
                    <a:pt x="73915" y="1524"/>
                  </a:lnTo>
                  <a:lnTo>
                    <a:pt x="73915" y="183166"/>
                  </a:lnTo>
                  <a:cubicBezTo>
                    <a:pt x="73915" y="186213"/>
                    <a:pt x="73915" y="189262"/>
                    <a:pt x="75439" y="192310"/>
                  </a:cubicBezTo>
                  <a:cubicBezTo>
                    <a:pt x="75439" y="193834"/>
                    <a:pt x="78487" y="196881"/>
                    <a:pt x="80011" y="198405"/>
                  </a:cubicBezTo>
                  <a:cubicBezTo>
                    <a:pt x="83154" y="198405"/>
                    <a:pt x="84678" y="199930"/>
                    <a:pt x="89250" y="199930"/>
                  </a:cubicBezTo>
                  <a:cubicBezTo>
                    <a:pt x="92298" y="199930"/>
                    <a:pt x="95346" y="199930"/>
                    <a:pt x="98394" y="201453"/>
                  </a:cubicBezTo>
                  <a:lnTo>
                    <a:pt x="98394" y="210693"/>
                  </a:lnTo>
                  <a:lnTo>
                    <a:pt x="29719" y="215265"/>
                  </a:lnTo>
                  <a:lnTo>
                    <a:pt x="28194" y="213741"/>
                  </a:lnTo>
                  <a:lnTo>
                    <a:pt x="28194" y="199930"/>
                  </a:lnTo>
                  <a:lnTo>
                    <a:pt x="26670" y="199930"/>
                  </a:lnTo>
                  <a:cubicBezTo>
                    <a:pt x="22099" y="204597"/>
                    <a:pt x="16003" y="209169"/>
                    <a:pt x="8382" y="212217"/>
                  </a:cubicBezTo>
                  <a:lnTo>
                    <a:pt x="0" y="214452"/>
                  </a:lnTo>
                  <a:lnTo>
                    <a:pt x="0" y="197262"/>
                  </a:lnTo>
                  <a:lnTo>
                    <a:pt x="3811" y="198405"/>
                  </a:lnTo>
                  <a:cubicBezTo>
                    <a:pt x="9906" y="198405"/>
                    <a:pt x="14479" y="196881"/>
                    <a:pt x="17527" y="195358"/>
                  </a:cubicBezTo>
                  <a:cubicBezTo>
                    <a:pt x="20575" y="192310"/>
                    <a:pt x="25147" y="189262"/>
                    <a:pt x="28194" y="186213"/>
                  </a:cubicBezTo>
                  <a:lnTo>
                    <a:pt x="28194" y="108395"/>
                  </a:lnTo>
                  <a:cubicBezTo>
                    <a:pt x="26670" y="106871"/>
                    <a:pt x="26670" y="103822"/>
                    <a:pt x="25147" y="100774"/>
                  </a:cubicBezTo>
                  <a:cubicBezTo>
                    <a:pt x="23623" y="99250"/>
                    <a:pt x="22099" y="96202"/>
                    <a:pt x="20575" y="93154"/>
                  </a:cubicBezTo>
                  <a:cubicBezTo>
                    <a:pt x="19051" y="91630"/>
                    <a:pt x="16003" y="90107"/>
                    <a:pt x="12955" y="88582"/>
                  </a:cubicBezTo>
                  <a:cubicBezTo>
                    <a:pt x="9906" y="87059"/>
                    <a:pt x="6858" y="87059"/>
                    <a:pt x="2287" y="87059"/>
                  </a:cubicBezTo>
                  <a:lnTo>
                    <a:pt x="0" y="87717"/>
                  </a:lnTo>
                  <a:lnTo>
                    <a:pt x="0" y="73954"/>
                  </a:lnTo>
                  <a:lnTo>
                    <a:pt x="11431" y="74771"/>
                  </a:lnTo>
                  <a:cubicBezTo>
                    <a:pt x="19051" y="77914"/>
                    <a:pt x="23623" y="79438"/>
                    <a:pt x="28194" y="80963"/>
                  </a:cubicBezTo>
                  <a:lnTo>
                    <a:pt x="28194" y="36671"/>
                  </a:lnTo>
                  <a:cubicBezTo>
                    <a:pt x="28194" y="33623"/>
                    <a:pt x="26670" y="29051"/>
                    <a:pt x="25147" y="26003"/>
                  </a:cubicBezTo>
                  <a:cubicBezTo>
                    <a:pt x="25147" y="24479"/>
                    <a:pt x="22099" y="21431"/>
                    <a:pt x="20575" y="19907"/>
                  </a:cubicBezTo>
                  <a:cubicBezTo>
                    <a:pt x="17527" y="18383"/>
                    <a:pt x="14479" y="16859"/>
                    <a:pt x="9906" y="15335"/>
                  </a:cubicBezTo>
                  <a:lnTo>
                    <a:pt x="0" y="14165"/>
                  </a:lnTo>
                  <a:lnTo>
                    <a:pt x="0" y="2892"/>
                  </a:lnTo>
                  <a:lnTo>
                    <a:pt x="7086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E171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6" name="Picture 55" descr="Microsoft Power BI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0" y="783589"/>
            <a:ext cx="1490690" cy="318679"/>
          </a:xfrm>
          <a:prstGeom prst="rect">
            <a:avLst/>
          </a:prstGeom>
        </p:spPr>
      </p:pic>
      <p:sp>
        <p:nvSpPr>
          <p:cNvPr id="57" name="Text Placeholder 2"/>
          <p:cNvSpPr txBox="1">
            <a:spLocks/>
          </p:cNvSpPr>
          <p:nvPr/>
        </p:nvSpPr>
        <p:spPr>
          <a:xfrm>
            <a:off x="9194924" y="4137055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8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8" name="Picture 57">
            <a:extLst>
              <a:ext uri="{C183D7F6-B498-43B3-948B-1728B52AA6E4}">
                <adec:decorative xmlns="" xmlns:a14="http://schemas.microsoft.com/office/drawing/2010/main" xmlns:p14="http://schemas.microsoft.com/office/powerpoint/2010/main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27" y="4180925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017" y="444138"/>
            <a:ext cx="10929257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0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0891" y="339634"/>
            <a:ext cx="11042469" cy="60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</cp:revision>
  <dcterms:created xsi:type="dcterms:W3CDTF">2025-03-04T17:46:38Z</dcterms:created>
  <dcterms:modified xsi:type="dcterms:W3CDTF">2025-03-05T16:55:22Z</dcterms:modified>
</cp:coreProperties>
</file>